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21386800" cy="30279975"/>
  <p:notesSz cx="6858000" cy="9144000"/>
  <p:defaultTextStyle>
    <a:defPPr>
      <a:defRPr lang="en-US"/>
    </a:defPPr>
    <a:lvl1pPr marL="0" algn="l" defTabSz="2952323" rtl="0" eaLnBrk="1" latinLnBrk="0" hangingPunct="1">
      <a:defRPr sz="5800" kern="1200">
        <a:solidFill>
          <a:schemeClr val="tx1"/>
        </a:solidFill>
        <a:latin typeface="+mn-lt"/>
        <a:ea typeface="+mn-ea"/>
        <a:cs typeface="+mn-cs"/>
      </a:defRPr>
    </a:lvl1pPr>
    <a:lvl2pPr marL="1476162" algn="l" defTabSz="2952323" rtl="0" eaLnBrk="1" latinLnBrk="0" hangingPunct="1">
      <a:defRPr sz="5800" kern="1200">
        <a:solidFill>
          <a:schemeClr val="tx1"/>
        </a:solidFill>
        <a:latin typeface="+mn-lt"/>
        <a:ea typeface="+mn-ea"/>
        <a:cs typeface="+mn-cs"/>
      </a:defRPr>
    </a:lvl2pPr>
    <a:lvl3pPr marL="2952323" algn="l" defTabSz="2952323" rtl="0" eaLnBrk="1" latinLnBrk="0" hangingPunct="1">
      <a:defRPr sz="5800" kern="1200">
        <a:solidFill>
          <a:schemeClr val="tx1"/>
        </a:solidFill>
        <a:latin typeface="+mn-lt"/>
        <a:ea typeface="+mn-ea"/>
        <a:cs typeface="+mn-cs"/>
      </a:defRPr>
    </a:lvl3pPr>
    <a:lvl4pPr marL="4428485" algn="l" defTabSz="2952323" rtl="0" eaLnBrk="1" latinLnBrk="0" hangingPunct="1">
      <a:defRPr sz="5800" kern="1200">
        <a:solidFill>
          <a:schemeClr val="tx1"/>
        </a:solidFill>
        <a:latin typeface="+mn-lt"/>
        <a:ea typeface="+mn-ea"/>
        <a:cs typeface="+mn-cs"/>
      </a:defRPr>
    </a:lvl4pPr>
    <a:lvl5pPr marL="5904647" algn="l" defTabSz="2952323" rtl="0" eaLnBrk="1" latinLnBrk="0" hangingPunct="1">
      <a:defRPr sz="5800" kern="1200">
        <a:solidFill>
          <a:schemeClr val="tx1"/>
        </a:solidFill>
        <a:latin typeface="+mn-lt"/>
        <a:ea typeface="+mn-ea"/>
        <a:cs typeface="+mn-cs"/>
      </a:defRPr>
    </a:lvl5pPr>
    <a:lvl6pPr marL="7380808" algn="l" defTabSz="2952323" rtl="0" eaLnBrk="1" latinLnBrk="0" hangingPunct="1">
      <a:defRPr sz="5800" kern="1200">
        <a:solidFill>
          <a:schemeClr val="tx1"/>
        </a:solidFill>
        <a:latin typeface="+mn-lt"/>
        <a:ea typeface="+mn-ea"/>
        <a:cs typeface="+mn-cs"/>
      </a:defRPr>
    </a:lvl6pPr>
    <a:lvl7pPr marL="8856970" algn="l" defTabSz="2952323" rtl="0" eaLnBrk="1" latinLnBrk="0" hangingPunct="1">
      <a:defRPr sz="5800" kern="1200">
        <a:solidFill>
          <a:schemeClr val="tx1"/>
        </a:solidFill>
        <a:latin typeface="+mn-lt"/>
        <a:ea typeface="+mn-ea"/>
        <a:cs typeface="+mn-cs"/>
      </a:defRPr>
    </a:lvl7pPr>
    <a:lvl8pPr marL="10333131" algn="l" defTabSz="2952323" rtl="0" eaLnBrk="1" latinLnBrk="0" hangingPunct="1">
      <a:defRPr sz="5800" kern="1200">
        <a:solidFill>
          <a:schemeClr val="tx1"/>
        </a:solidFill>
        <a:latin typeface="+mn-lt"/>
        <a:ea typeface="+mn-ea"/>
        <a:cs typeface="+mn-cs"/>
      </a:defRPr>
    </a:lvl8pPr>
    <a:lvl9pPr marL="11809293" algn="l" defTabSz="2952323" rtl="0" eaLnBrk="1" latinLnBrk="0" hangingPunct="1">
      <a:defRPr sz="5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537">
          <p15:clr>
            <a:srgbClr val="A4A3A4"/>
          </p15:clr>
        </p15:guide>
        <p15:guide id="2" pos="673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D1A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16" autoAdjust="0"/>
  </p:normalViewPr>
  <p:slideViewPr>
    <p:cSldViewPr>
      <p:cViewPr>
        <p:scale>
          <a:sx n="41" d="100"/>
          <a:sy n="41" d="100"/>
        </p:scale>
        <p:origin x="2058" y="30"/>
      </p:cViewPr>
      <p:guideLst>
        <p:guide orient="horz" pos="9537"/>
        <p:guide pos="673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4010" y="9406420"/>
            <a:ext cx="18178780" cy="6490569"/>
          </a:xfrm>
        </p:spPr>
        <p:txBody>
          <a:bodyPr/>
          <a:lstStyle/>
          <a:p>
            <a:r>
              <a:rPr lang="en-US" smtClean="0"/>
              <a:t>Click to edit Master title style</a:t>
            </a:r>
            <a:endParaRPr lang="en-US"/>
          </a:p>
        </p:txBody>
      </p:sp>
      <p:sp>
        <p:nvSpPr>
          <p:cNvPr id="3" name="Subtitle 2"/>
          <p:cNvSpPr>
            <a:spLocks noGrp="1"/>
          </p:cNvSpPr>
          <p:nvPr>
            <p:ph type="subTitle" idx="1"/>
          </p:nvPr>
        </p:nvSpPr>
        <p:spPr>
          <a:xfrm>
            <a:off x="3208020" y="17158652"/>
            <a:ext cx="14970760" cy="7738216"/>
          </a:xfrm>
        </p:spPr>
        <p:txBody>
          <a:bodyPr/>
          <a:lstStyle>
            <a:lvl1pPr marL="0" indent="0" algn="ctr">
              <a:buNone/>
              <a:defRPr>
                <a:solidFill>
                  <a:schemeClr val="tx1">
                    <a:tint val="75000"/>
                  </a:schemeClr>
                </a:solidFill>
              </a:defRPr>
            </a:lvl1pPr>
            <a:lvl2pPr marL="1476162" indent="0" algn="ctr">
              <a:buNone/>
              <a:defRPr>
                <a:solidFill>
                  <a:schemeClr val="tx1">
                    <a:tint val="75000"/>
                  </a:schemeClr>
                </a:solidFill>
              </a:defRPr>
            </a:lvl2pPr>
            <a:lvl3pPr marL="2952323" indent="0" algn="ctr">
              <a:buNone/>
              <a:defRPr>
                <a:solidFill>
                  <a:schemeClr val="tx1">
                    <a:tint val="75000"/>
                  </a:schemeClr>
                </a:solidFill>
              </a:defRPr>
            </a:lvl3pPr>
            <a:lvl4pPr marL="4428485" indent="0" algn="ctr">
              <a:buNone/>
              <a:defRPr>
                <a:solidFill>
                  <a:schemeClr val="tx1">
                    <a:tint val="75000"/>
                  </a:schemeClr>
                </a:solidFill>
              </a:defRPr>
            </a:lvl4pPr>
            <a:lvl5pPr marL="5904647" indent="0" algn="ctr">
              <a:buNone/>
              <a:defRPr>
                <a:solidFill>
                  <a:schemeClr val="tx1">
                    <a:tint val="75000"/>
                  </a:schemeClr>
                </a:solidFill>
              </a:defRPr>
            </a:lvl5pPr>
            <a:lvl6pPr marL="7380808" indent="0" algn="ctr">
              <a:buNone/>
              <a:defRPr>
                <a:solidFill>
                  <a:schemeClr val="tx1">
                    <a:tint val="75000"/>
                  </a:schemeClr>
                </a:solidFill>
              </a:defRPr>
            </a:lvl6pPr>
            <a:lvl7pPr marL="8856970" indent="0" algn="ctr">
              <a:buNone/>
              <a:defRPr>
                <a:solidFill>
                  <a:schemeClr val="tx1">
                    <a:tint val="75000"/>
                  </a:schemeClr>
                </a:solidFill>
              </a:defRPr>
            </a:lvl7pPr>
            <a:lvl8pPr marL="10333131" indent="0" algn="ctr">
              <a:buNone/>
              <a:defRPr>
                <a:solidFill>
                  <a:schemeClr val="tx1">
                    <a:tint val="75000"/>
                  </a:schemeClr>
                </a:solidFill>
              </a:defRPr>
            </a:lvl8pPr>
            <a:lvl9pPr marL="11809293"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4DAFE1D-4F19-4092-BFE1-2C987A1AB5D4}" type="datetimeFigureOut">
              <a:rPr lang="en-US" smtClean="0"/>
              <a:t>5/19/2026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CF68B0-BEC5-4B9B-9AFC-57295D942F08}" type="slidenum">
              <a:rPr lang="en-US" smtClean="0"/>
              <a:t>‹#›</a:t>
            </a:fld>
            <a:endParaRPr lang="en-US"/>
          </a:p>
        </p:txBody>
      </p:sp>
    </p:spTree>
    <p:extLst>
      <p:ext uri="{BB962C8B-B14F-4D97-AF65-F5344CB8AC3E}">
        <p14:creationId xmlns:p14="http://schemas.microsoft.com/office/powerpoint/2010/main" val="162446445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4DAFE1D-4F19-4092-BFE1-2C987A1AB5D4}" type="datetimeFigureOut">
              <a:rPr lang="en-US" smtClean="0"/>
              <a:t>5/19/2026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CF68B0-BEC5-4B9B-9AFC-57295D942F08}" type="slidenum">
              <a:rPr lang="en-US" smtClean="0"/>
              <a:t>‹#›</a:t>
            </a:fld>
            <a:endParaRPr lang="en-US"/>
          </a:p>
        </p:txBody>
      </p:sp>
    </p:spTree>
    <p:extLst>
      <p:ext uri="{BB962C8B-B14F-4D97-AF65-F5344CB8AC3E}">
        <p14:creationId xmlns:p14="http://schemas.microsoft.com/office/powerpoint/2010/main" val="19193020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89410" y="19457690"/>
            <a:ext cx="18178780" cy="6013939"/>
          </a:xfrm>
        </p:spPr>
        <p:txBody>
          <a:bodyPr anchor="t"/>
          <a:lstStyle>
            <a:lvl1pPr algn="l">
              <a:defRPr sz="12900" b="1" cap="all"/>
            </a:lvl1pPr>
          </a:lstStyle>
          <a:p>
            <a:r>
              <a:rPr lang="en-US" smtClean="0"/>
              <a:t>Click to edit Master title style</a:t>
            </a:r>
            <a:endParaRPr lang="en-US"/>
          </a:p>
        </p:txBody>
      </p:sp>
      <p:sp>
        <p:nvSpPr>
          <p:cNvPr id="3" name="Text Placeholder 2"/>
          <p:cNvSpPr>
            <a:spLocks noGrp="1"/>
          </p:cNvSpPr>
          <p:nvPr>
            <p:ph type="body" idx="1"/>
          </p:nvPr>
        </p:nvSpPr>
        <p:spPr>
          <a:xfrm>
            <a:off x="1689410" y="12833948"/>
            <a:ext cx="18178780" cy="6623742"/>
          </a:xfrm>
        </p:spPr>
        <p:txBody>
          <a:bodyPr anchor="b"/>
          <a:lstStyle>
            <a:lvl1pPr marL="0" indent="0">
              <a:buNone/>
              <a:defRPr sz="6500">
                <a:solidFill>
                  <a:schemeClr val="tx1">
                    <a:tint val="75000"/>
                  </a:schemeClr>
                </a:solidFill>
              </a:defRPr>
            </a:lvl1pPr>
            <a:lvl2pPr marL="1476162" indent="0">
              <a:buNone/>
              <a:defRPr sz="5800">
                <a:solidFill>
                  <a:schemeClr val="tx1">
                    <a:tint val="75000"/>
                  </a:schemeClr>
                </a:solidFill>
              </a:defRPr>
            </a:lvl2pPr>
            <a:lvl3pPr marL="2952323" indent="0">
              <a:buNone/>
              <a:defRPr sz="5200">
                <a:solidFill>
                  <a:schemeClr val="tx1">
                    <a:tint val="75000"/>
                  </a:schemeClr>
                </a:solidFill>
              </a:defRPr>
            </a:lvl3pPr>
            <a:lvl4pPr marL="4428485" indent="0">
              <a:buNone/>
              <a:defRPr sz="4500">
                <a:solidFill>
                  <a:schemeClr val="tx1">
                    <a:tint val="75000"/>
                  </a:schemeClr>
                </a:solidFill>
              </a:defRPr>
            </a:lvl4pPr>
            <a:lvl5pPr marL="5904647" indent="0">
              <a:buNone/>
              <a:defRPr sz="4500">
                <a:solidFill>
                  <a:schemeClr val="tx1">
                    <a:tint val="75000"/>
                  </a:schemeClr>
                </a:solidFill>
              </a:defRPr>
            </a:lvl5pPr>
            <a:lvl6pPr marL="7380808" indent="0">
              <a:buNone/>
              <a:defRPr sz="4500">
                <a:solidFill>
                  <a:schemeClr val="tx1">
                    <a:tint val="75000"/>
                  </a:schemeClr>
                </a:solidFill>
              </a:defRPr>
            </a:lvl6pPr>
            <a:lvl7pPr marL="8856970" indent="0">
              <a:buNone/>
              <a:defRPr sz="4500">
                <a:solidFill>
                  <a:schemeClr val="tx1">
                    <a:tint val="75000"/>
                  </a:schemeClr>
                </a:solidFill>
              </a:defRPr>
            </a:lvl7pPr>
            <a:lvl8pPr marL="10333131" indent="0">
              <a:buNone/>
              <a:defRPr sz="4500">
                <a:solidFill>
                  <a:schemeClr val="tx1">
                    <a:tint val="75000"/>
                  </a:schemeClr>
                </a:solidFill>
              </a:defRPr>
            </a:lvl8pPr>
            <a:lvl9pPr marL="11809293" indent="0">
              <a:buNone/>
              <a:defRPr sz="45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4DAFE1D-4F19-4092-BFE1-2C987A1AB5D4}" type="datetimeFigureOut">
              <a:rPr lang="en-US" smtClean="0"/>
              <a:t>5/19/2026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CF68B0-BEC5-4B9B-9AFC-57295D942F08}" type="slidenum">
              <a:rPr lang="en-US" smtClean="0"/>
              <a:t>‹#›</a:t>
            </a:fld>
            <a:endParaRPr lang="en-US"/>
          </a:p>
        </p:txBody>
      </p:sp>
    </p:spTree>
    <p:extLst>
      <p:ext uri="{BB962C8B-B14F-4D97-AF65-F5344CB8AC3E}">
        <p14:creationId xmlns:p14="http://schemas.microsoft.com/office/powerpoint/2010/main" val="3633979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69340" y="7065330"/>
            <a:ext cx="9445837" cy="19983384"/>
          </a:xfrm>
        </p:spPr>
        <p:txBody>
          <a:bodyPr/>
          <a:lstStyle>
            <a:lvl1pPr>
              <a:defRPr sz="9000"/>
            </a:lvl1pPr>
            <a:lvl2pPr>
              <a:defRPr sz="7700"/>
            </a:lvl2pPr>
            <a:lvl3pPr>
              <a:defRPr sz="6500"/>
            </a:lvl3pPr>
            <a:lvl4pPr>
              <a:defRPr sz="5800"/>
            </a:lvl4pPr>
            <a:lvl5pPr>
              <a:defRPr sz="5800"/>
            </a:lvl5pPr>
            <a:lvl6pPr>
              <a:defRPr sz="5800"/>
            </a:lvl6pPr>
            <a:lvl7pPr>
              <a:defRPr sz="5800"/>
            </a:lvl7pPr>
            <a:lvl8pPr>
              <a:defRPr sz="5800"/>
            </a:lvl8pPr>
            <a:lvl9pPr>
              <a:defRPr sz="5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871623" y="7065330"/>
            <a:ext cx="9445837" cy="19983384"/>
          </a:xfrm>
        </p:spPr>
        <p:txBody>
          <a:bodyPr/>
          <a:lstStyle>
            <a:lvl1pPr>
              <a:defRPr sz="9000"/>
            </a:lvl1pPr>
            <a:lvl2pPr>
              <a:defRPr sz="7700"/>
            </a:lvl2pPr>
            <a:lvl3pPr>
              <a:defRPr sz="6500"/>
            </a:lvl3pPr>
            <a:lvl4pPr>
              <a:defRPr sz="5800"/>
            </a:lvl4pPr>
            <a:lvl5pPr>
              <a:defRPr sz="5800"/>
            </a:lvl5pPr>
            <a:lvl6pPr>
              <a:defRPr sz="5800"/>
            </a:lvl6pPr>
            <a:lvl7pPr>
              <a:defRPr sz="5800"/>
            </a:lvl7pPr>
            <a:lvl8pPr>
              <a:defRPr sz="5800"/>
            </a:lvl8pPr>
            <a:lvl9pPr>
              <a:defRPr sz="5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4DAFE1D-4F19-4092-BFE1-2C987A1AB5D4}" type="datetimeFigureOut">
              <a:rPr lang="en-US" smtClean="0"/>
              <a:t>5/19/2026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CF68B0-BEC5-4B9B-9AFC-57295D942F08}" type="slidenum">
              <a:rPr lang="en-US" smtClean="0"/>
              <a:t>‹#›</a:t>
            </a:fld>
            <a:endParaRPr lang="en-US"/>
          </a:p>
        </p:txBody>
      </p:sp>
    </p:spTree>
    <p:extLst>
      <p:ext uri="{BB962C8B-B14F-4D97-AF65-F5344CB8AC3E}">
        <p14:creationId xmlns:p14="http://schemas.microsoft.com/office/powerpoint/2010/main" val="6901192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069340" y="6777950"/>
            <a:ext cx="9449551" cy="2824727"/>
          </a:xfrm>
        </p:spPr>
        <p:txBody>
          <a:bodyPr anchor="b"/>
          <a:lstStyle>
            <a:lvl1pPr marL="0" indent="0">
              <a:buNone/>
              <a:defRPr sz="7700" b="1"/>
            </a:lvl1pPr>
            <a:lvl2pPr marL="1476162" indent="0">
              <a:buNone/>
              <a:defRPr sz="6500" b="1"/>
            </a:lvl2pPr>
            <a:lvl3pPr marL="2952323" indent="0">
              <a:buNone/>
              <a:defRPr sz="5800" b="1"/>
            </a:lvl3pPr>
            <a:lvl4pPr marL="4428485" indent="0">
              <a:buNone/>
              <a:defRPr sz="5200" b="1"/>
            </a:lvl4pPr>
            <a:lvl5pPr marL="5904647" indent="0">
              <a:buNone/>
              <a:defRPr sz="5200" b="1"/>
            </a:lvl5pPr>
            <a:lvl6pPr marL="7380808" indent="0">
              <a:buNone/>
              <a:defRPr sz="5200" b="1"/>
            </a:lvl6pPr>
            <a:lvl7pPr marL="8856970" indent="0">
              <a:buNone/>
              <a:defRPr sz="5200" b="1"/>
            </a:lvl7pPr>
            <a:lvl8pPr marL="10333131" indent="0">
              <a:buNone/>
              <a:defRPr sz="5200" b="1"/>
            </a:lvl8pPr>
            <a:lvl9pPr marL="11809293" indent="0">
              <a:buNone/>
              <a:defRPr sz="5200" b="1"/>
            </a:lvl9pPr>
          </a:lstStyle>
          <a:p>
            <a:pPr lvl="0"/>
            <a:r>
              <a:rPr lang="en-US" smtClean="0"/>
              <a:t>Click to edit Master text styles</a:t>
            </a:r>
          </a:p>
        </p:txBody>
      </p:sp>
      <p:sp>
        <p:nvSpPr>
          <p:cNvPr id="4" name="Content Placeholder 3"/>
          <p:cNvSpPr>
            <a:spLocks noGrp="1"/>
          </p:cNvSpPr>
          <p:nvPr>
            <p:ph sz="half" idx="2"/>
          </p:nvPr>
        </p:nvSpPr>
        <p:spPr>
          <a:xfrm>
            <a:off x="1069340" y="9602677"/>
            <a:ext cx="9449551" cy="17446034"/>
          </a:xfrm>
        </p:spPr>
        <p:txBody>
          <a:bodyPr/>
          <a:lstStyle>
            <a:lvl1pPr>
              <a:defRPr sz="7700"/>
            </a:lvl1pPr>
            <a:lvl2pPr>
              <a:defRPr sz="6500"/>
            </a:lvl2pPr>
            <a:lvl3pPr>
              <a:defRPr sz="5800"/>
            </a:lvl3pPr>
            <a:lvl4pPr>
              <a:defRPr sz="5200"/>
            </a:lvl4pPr>
            <a:lvl5pPr>
              <a:defRPr sz="5200"/>
            </a:lvl5pPr>
            <a:lvl6pPr>
              <a:defRPr sz="5200"/>
            </a:lvl6pPr>
            <a:lvl7pPr>
              <a:defRPr sz="5200"/>
            </a:lvl7pPr>
            <a:lvl8pPr>
              <a:defRPr sz="5200"/>
            </a:lvl8pPr>
            <a:lvl9pPr>
              <a:defRPr sz="5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0864198" y="6777950"/>
            <a:ext cx="9453263" cy="2824727"/>
          </a:xfrm>
        </p:spPr>
        <p:txBody>
          <a:bodyPr anchor="b"/>
          <a:lstStyle>
            <a:lvl1pPr marL="0" indent="0">
              <a:buNone/>
              <a:defRPr sz="7700" b="1"/>
            </a:lvl1pPr>
            <a:lvl2pPr marL="1476162" indent="0">
              <a:buNone/>
              <a:defRPr sz="6500" b="1"/>
            </a:lvl2pPr>
            <a:lvl3pPr marL="2952323" indent="0">
              <a:buNone/>
              <a:defRPr sz="5800" b="1"/>
            </a:lvl3pPr>
            <a:lvl4pPr marL="4428485" indent="0">
              <a:buNone/>
              <a:defRPr sz="5200" b="1"/>
            </a:lvl4pPr>
            <a:lvl5pPr marL="5904647" indent="0">
              <a:buNone/>
              <a:defRPr sz="5200" b="1"/>
            </a:lvl5pPr>
            <a:lvl6pPr marL="7380808" indent="0">
              <a:buNone/>
              <a:defRPr sz="5200" b="1"/>
            </a:lvl6pPr>
            <a:lvl7pPr marL="8856970" indent="0">
              <a:buNone/>
              <a:defRPr sz="5200" b="1"/>
            </a:lvl7pPr>
            <a:lvl8pPr marL="10333131" indent="0">
              <a:buNone/>
              <a:defRPr sz="5200" b="1"/>
            </a:lvl8pPr>
            <a:lvl9pPr marL="11809293" indent="0">
              <a:buNone/>
              <a:defRPr sz="5200" b="1"/>
            </a:lvl9pPr>
          </a:lstStyle>
          <a:p>
            <a:pPr lvl="0"/>
            <a:r>
              <a:rPr lang="en-US" smtClean="0"/>
              <a:t>Click to edit Master text styles</a:t>
            </a:r>
          </a:p>
        </p:txBody>
      </p:sp>
      <p:sp>
        <p:nvSpPr>
          <p:cNvPr id="6" name="Content Placeholder 5"/>
          <p:cNvSpPr>
            <a:spLocks noGrp="1"/>
          </p:cNvSpPr>
          <p:nvPr>
            <p:ph sz="quarter" idx="4"/>
          </p:nvPr>
        </p:nvSpPr>
        <p:spPr>
          <a:xfrm>
            <a:off x="10864198" y="9602677"/>
            <a:ext cx="9453263" cy="17446034"/>
          </a:xfrm>
        </p:spPr>
        <p:txBody>
          <a:bodyPr/>
          <a:lstStyle>
            <a:lvl1pPr>
              <a:defRPr sz="7700"/>
            </a:lvl1pPr>
            <a:lvl2pPr>
              <a:defRPr sz="6500"/>
            </a:lvl2pPr>
            <a:lvl3pPr>
              <a:defRPr sz="5800"/>
            </a:lvl3pPr>
            <a:lvl4pPr>
              <a:defRPr sz="5200"/>
            </a:lvl4pPr>
            <a:lvl5pPr>
              <a:defRPr sz="5200"/>
            </a:lvl5pPr>
            <a:lvl6pPr>
              <a:defRPr sz="5200"/>
            </a:lvl6pPr>
            <a:lvl7pPr>
              <a:defRPr sz="5200"/>
            </a:lvl7pPr>
            <a:lvl8pPr>
              <a:defRPr sz="5200"/>
            </a:lvl8pPr>
            <a:lvl9pPr>
              <a:defRPr sz="5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4DAFE1D-4F19-4092-BFE1-2C987A1AB5D4}" type="datetimeFigureOut">
              <a:rPr lang="en-US" smtClean="0"/>
              <a:t>5/19/2026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2CF68B0-BEC5-4B9B-9AFC-57295D942F08}" type="slidenum">
              <a:rPr lang="en-US" smtClean="0"/>
              <a:t>‹#›</a:t>
            </a:fld>
            <a:endParaRPr lang="en-US"/>
          </a:p>
        </p:txBody>
      </p:sp>
    </p:spTree>
    <p:extLst>
      <p:ext uri="{BB962C8B-B14F-4D97-AF65-F5344CB8AC3E}">
        <p14:creationId xmlns:p14="http://schemas.microsoft.com/office/powerpoint/2010/main" val="37041835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4DAFE1D-4F19-4092-BFE1-2C987A1AB5D4}" type="datetimeFigureOut">
              <a:rPr lang="en-US" smtClean="0"/>
              <a:t>5/19/2026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2CF68B0-BEC5-4B9B-9AFC-57295D942F08}" type="slidenum">
              <a:rPr lang="en-US" smtClean="0"/>
              <a:t>‹#›</a:t>
            </a:fld>
            <a:endParaRPr lang="en-US"/>
          </a:p>
        </p:txBody>
      </p:sp>
    </p:spTree>
    <p:extLst>
      <p:ext uri="{BB962C8B-B14F-4D97-AF65-F5344CB8AC3E}">
        <p14:creationId xmlns:p14="http://schemas.microsoft.com/office/powerpoint/2010/main" val="10744115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DAFE1D-4F19-4092-BFE1-2C987A1AB5D4}" type="datetimeFigureOut">
              <a:rPr lang="en-US" smtClean="0"/>
              <a:t>5/19/2026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2CF68B0-BEC5-4B9B-9AFC-57295D942F08}" type="slidenum">
              <a:rPr lang="en-US" smtClean="0"/>
              <a:t>‹#›</a:t>
            </a:fld>
            <a:endParaRPr lang="en-US"/>
          </a:p>
        </p:txBody>
      </p:sp>
    </p:spTree>
    <p:extLst>
      <p:ext uri="{BB962C8B-B14F-4D97-AF65-F5344CB8AC3E}">
        <p14:creationId xmlns:p14="http://schemas.microsoft.com/office/powerpoint/2010/main" val="1692504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69341" y="1205591"/>
            <a:ext cx="7036110" cy="5130774"/>
          </a:xfrm>
        </p:spPr>
        <p:txBody>
          <a:bodyPr anchor="b"/>
          <a:lstStyle>
            <a:lvl1pPr algn="l">
              <a:defRPr sz="6500" b="1"/>
            </a:lvl1pPr>
          </a:lstStyle>
          <a:p>
            <a:r>
              <a:rPr lang="en-US" smtClean="0"/>
              <a:t>Click to edit Master title style</a:t>
            </a:r>
            <a:endParaRPr lang="en-US"/>
          </a:p>
        </p:txBody>
      </p:sp>
      <p:sp>
        <p:nvSpPr>
          <p:cNvPr id="3" name="Content Placeholder 2"/>
          <p:cNvSpPr>
            <a:spLocks noGrp="1"/>
          </p:cNvSpPr>
          <p:nvPr>
            <p:ph idx="1"/>
          </p:nvPr>
        </p:nvSpPr>
        <p:spPr>
          <a:xfrm>
            <a:off x="8361645" y="1205594"/>
            <a:ext cx="11955815" cy="25843120"/>
          </a:xfrm>
        </p:spPr>
        <p:txBody>
          <a:bodyPr/>
          <a:lstStyle>
            <a:lvl1pPr>
              <a:defRPr sz="10300"/>
            </a:lvl1pPr>
            <a:lvl2pPr>
              <a:defRPr sz="9000"/>
            </a:lvl2pPr>
            <a:lvl3pPr>
              <a:defRPr sz="7700"/>
            </a:lvl3pPr>
            <a:lvl4pPr>
              <a:defRPr sz="6500"/>
            </a:lvl4pPr>
            <a:lvl5pPr>
              <a:defRPr sz="6500"/>
            </a:lvl5pPr>
            <a:lvl6pPr>
              <a:defRPr sz="6500"/>
            </a:lvl6pPr>
            <a:lvl7pPr>
              <a:defRPr sz="6500"/>
            </a:lvl7pPr>
            <a:lvl8pPr>
              <a:defRPr sz="6500"/>
            </a:lvl8pPr>
            <a:lvl9pPr>
              <a:defRPr sz="6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069341" y="6336367"/>
            <a:ext cx="7036110" cy="20712346"/>
          </a:xfrm>
        </p:spPr>
        <p:txBody>
          <a:bodyPr/>
          <a:lstStyle>
            <a:lvl1pPr marL="0" indent="0">
              <a:buNone/>
              <a:defRPr sz="4500"/>
            </a:lvl1pPr>
            <a:lvl2pPr marL="1476162" indent="0">
              <a:buNone/>
              <a:defRPr sz="3900"/>
            </a:lvl2pPr>
            <a:lvl3pPr marL="2952323" indent="0">
              <a:buNone/>
              <a:defRPr sz="3200"/>
            </a:lvl3pPr>
            <a:lvl4pPr marL="4428485" indent="0">
              <a:buNone/>
              <a:defRPr sz="2900"/>
            </a:lvl4pPr>
            <a:lvl5pPr marL="5904647" indent="0">
              <a:buNone/>
              <a:defRPr sz="2900"/>
            </a:lvl5pPr>
            <a:lvl6pPr marL="7380808" indent="0">
              <a:buNone/>
              <a:defRPr sz="2900"/>
            </a:lvl6pPr>
            <a:lvl7pPr marL="8856970" indent="0">
              <a:buNone/>
              <a:defRPr sz="2900"/>
            </a:lvl7pPr>
            <a:lvl8pPr marL="10333131" indent="0">
              <a:buNone/>
              <a:defRPr sz="2900"/>
            </a:lvl8pPr>
            <a:lvl9pPr marL="11809293" indent="0">
              <a:buNone/>
              <a:defRPr sz="2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DAFE1D-4F19-4092-BFE1-2C987A1AB5D4}" type="datetimeFigureOut">
              <a:rPr lang="en-US" smtClean="0"/>
              <a:t>5/19/2026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CF68B0-BEC5-4B9B-9AFC-57295D942F08}" type="slidenum">
              <a:rPr lang="en-US" smtClean="0"/>
              <a:t>‹#›</a:t>
            </a:fld>
            <a:endParaRPr lang="en-US"/>
          </a:p>
        </p:txBody>
      </p:sp>
    </p:spTree>
    <p:extLst>
      <p:ext uri="{BB962C8B-B14F-4D97-AF65-F5344CB8AC3E}">
        <p14:creationId xmlns:p14="http://schemas.microsoft.com/office/powerpoint/2010/main" val="34227810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191962" y="21195982"/>
            <a:ext cx="12832080" cy="2502306"/>
          </a:xfrm>
        </p:spPr>
        <p:txBody>
          <a:bodyPr anchor="b"/>
          <a:lstStyle>
            <a:lvl1pPr algn="l">
              <a:defRPr sz="6500" b="1"/>
            </a:lvl1pPr>
          </a:lstStyle>
          <a:p>
            <a:r>
              <a:rPr lang="en-US" smtClean="0"/>
              <a:t>Click to edit Master title style</a:t>
            </a:r>
            <a:endParaRPr lang="en-US"/>
          </a:p>
        </p:txBody>
      </p:sp>
      <p:sp>
        <p:nvSpPr>
          <p:cNvPr id="3" name="Picture Placeholder 2"/>
          <p:cNvSpPr>
            <a:spLocks noGrp="1"/>
          </p:cNvSpPr>
          <p:nvPr>
            <p:ph type="pic" idx="1"/>
          </p:nvPr>
        </p:nvSpPr>
        <p:spPr>
          <a:xfrm>
            <a:off x="4191962" y="2705572"/>
            <a:ext cx="12832080" cy="18167985"/>
          </a:xfrm>
        </p:spPr>
        <p:txBody>
          <a:bodyPr/>
          <a:lstStyle>
            <a:lvl1pPr marL="0" indent="0">
              <a:buNone/>
              <a:defRPr sz="10300"/>
            </a:lvl1pPr>
            <a:lvl2pPr marL="1476162" indent="0">
              <a:buNone/>
              <a:defRPr sz="9000"/>
            </a:lvl2pPr>
            <a:lvl3pPr marL="2952323" indent="0">
              <a:buNone/>
              <a:defRPr sz="7700"/>
            </a:lvl3pPr>
            <a:lvl4pPr marL="4428485" indent="0">
              <a:buNone/>
              <a:defRPr sz="6500"/>
            </a:lvl4pPr>
            <a:lvl5pPr marL="5904647" indent="0">
              <a:buNone/>
              <a:defRPr sz="6500"/>
            </a:lvl5pPr>
            <a:lvl6pPr marL="7380808" indent="0">
              <a:buNone/>
              <a:defRPr sz="6500"/>
            </a:lvl6pPr>
            <a:lvl7pPr marL="8856970" indent="0">
              <a:buNone/>
              <a:defRPr sz="6500"/>
            </a:lvl7pPr>
            <a:lvl8pPr marL="10333131" indent="0">
              <a:buNone/>
              <a:defRPr sz="6500"/>
            </a:lvl8pPr>
            <a:lvl9pPr marL="11809293" indent="0">
              <a:buNone/>
              <a:defRPr sz="6500"/>
            </a:lvl9pPr>
          </a:lstStyle>
          <a:p>
            <a:endParaRPr lang="en-US"/>
          </a:p>
        </p:txBody>
      </p:sp>
      <p:sp>
        <p:nvSpPr>
          <p:cNvPr id="4" name="Text Placeholder 3"/>
          <p:cNvSpPr>
            <a:spLocks noGrp="1"/>
          </p:cNvSpPr>
          <p:nvPr>
            <p:ph type="body" sz="half" idx="2"/>
          </p:nvPr>
        </p:nvSpPr>
        <p:spPr>
          <a:xfrm>
            <a:off x="4191962" y="23698288"/>
            <a:ext cx="12832080" cy="3553689"/>
          </a:xfrm>
        </p:spPr>
        <p:txBody>
          <a:bodyPr/>
          <a:lstStyle>
            <a:lvl1pPr marL="0" indent="0">
              <a:buNone/>
              <a:defRPr sz="4500"/>
            </a:lvl1pPr>
            <a:lvl2pPr marL="1476162" indent="0">
              <a:buNone/>
              <a:defRPr sz="3900"/>
            </a:lvl2pPr>
            <a:lvl3pPr marL="2952323" indent="0">
              <a:buNone/>
              <a:defRPr sz="3200"/>
            </a:lvl3pPr>
            <a:lvl4pPr marL="4428485" indent="0">
              <a:buNone/>
              <a:defRPr sz="2900"/>
            </a:lvl4pPr>
            <a:lvl5pPr marL="5904647" indent="0">
              <a:buNone/>
              <a:defRPr sz="2900"/>
            </a:lvl5pPr>
            <a:lvl6pPr marL="7380808" indent="0">
              <a:buNone/>
              <a:defRPr sz="2900"/>
            </a:lvl6pPr>
            <a:lvl7pPr marL="8856970" indent="0">
              <a:buNone/>
              <a:defRPr sz="2900"/>
            </a:lvl7pPr>
            <a:lvl8pPr marL="10333131" indent="0">
              <a:buNone/>
              <a:defRPr sz="2900"/>
            </a:lvl8pPr>
            <a:lvl9pPr marL="11809293" indent="0">
              <a:buNone/>
              <a:defRPr sz="2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DAFE1D-4F19-4092-BFE1-2C987A1AB5D4}" type="datetimeFigureOut">
              <a:rPr lang="en-US" smtClean="0"/>
              <a:t>5/19/2026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CF68B0-BEC5-4B9B-9AFC-57295D942F08}" type="slidenum">
              <a:rPr lang="en-US" smtClean="0"/>
              <a:t>‹#›</a:t>
            </a:fld>
            <a:endParaRPr lang="en-US"/>
          </a:p>
        </p:txBody>
      </p:sp>
    </p:spTree>
    <p:extLst>
      <p:ext uri="{BB962C8B-B14F-4D97-AF65-F5344CB8AC3E}">
        <p14:creationId xmlns:p14="http://schemas.microsoft.com/office/powerpoint/2010/main" val="9922487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4DAFE1D-4F19-4092-BFE1-2C987A1AB5D4}" type="datetimeFigureOut">
              <a:rPr lang="en-US" smtClean="0"/>
              <a:t>5/19/2026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CF68B0-BEC5-4B9B-9AFC-57295D942F08}" type="slidenum">
              <a:rPr lang="en-US" smtClean="0"/>
              <a:t>‹#›</a:t>
            </a:fld>
            <a:endParaRPr lang="en-US"/>
          </a:p>
        </p:txBody>
      </p:sp>
    </p:spTree>
    <p:extLst>
      <p:ext uri="{BB962C8B-B14F-4D97-AF65-F5344CB8AC3E}">
        <p14:creationId xmlns:p14="http://schemas.microsoft.com/office/powerpoint/2010/main" val="5127367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505430" y="1212605"/>
            <a:ext cx="4812030" cy="2583610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69340" y="1212605"/>
            <a:ext cx="14079643" cy="2583610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4DAFE1D-4F19-4092-BFE1-2C987A1AB5D4}" type="datetimeFigureOut">
              <a:rPr lang="en-US" smtClean="0"/>
              <a:t>5/19/2026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CF68B0-BEC5-4B9B-9AFC-57295D942F08}" type="slidenum">
              <a:rPr lang="en-US" smtClean="0"/>
              <a:t>‹#›</a:t>
            </a:fld>
            <a:endParaRPr lang="en-US"/>
          </a:p>
        </p:txBody>
      </p:sp>
    </p:spTree>
    <p:extLst>
      <p:ext uri="{BB962C8B-B14F-4D97-AF65-F5344CB8AC3E}">
        <p14:creationId xmlns:p14="http://schemas.microsoft.com/office/powerpoint/2010/main" val="19498759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340" y="1212603"/>
            <a:ext cx="19248120" cy="5046663"/>
          </a:xfrm>
          <a:prstGeom prst="rect">
            <a:avLst/>
          </a:prstGeom>
        </p:spPr>
        <p:txBody>
          <a:bodyPr vert="horz" lIns="295232" tIns="147616" rIns="295232" bIns="14761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069340" y="7065330"/>
            <a:ext cx="19248120" cy="19983384"/>
          </a:xfrm>
          <a:prstGeom prst="rect">
            <a:avLst/>
          </a:prstGeom>
        </p:spPr>
        <p:txBody>
          <a:bodyPr vert="horz" lIns="295232" tIns="147616" rIns="295232" bIns="14761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069340" y="28065053"/>
            <a:ext cx="4990253" cy="1612128"/>
          </a:xfrm>
          <a:prstGeom prst="rect">
            <a:avLst/>
          </a:prstGeom>
        </p:spPr>
        <p:txBody>
          <a:bodyPr vert="horz" lIns="295232" tIns="147616" rIns="295232" bIns="147616" rtlCol="0" anchor="ctr"/>
          <a:lstStyle>
            <a:lvl1pPr algn="l">
              <a:defRPr sz="3900">
                <a:solidFill>
                  <a:schemeClr val="tx1">
                    <a:tint val="75000"/>
                  </a:schemeClr>
                </a:solidFill>
              </a:defRPr>
            </a:lvl1pPr>
          </a:lstStyle>
          <a:p>
            <a:fld id="{B4DAFE1D-4F19-4092-BFE1-2C987A1AB5D4}" type="datetimeFigureOut">
              <a:rPr lang="en-US" smtClean="0"/>
              <a:t>5/19/2026</a:t>
            </a:fld>
            <a:endParaRPr lang="en-US"/>
          </a:p>
        </p:txBody>
      </p:sp>
      <p:sp>
        <p:nvSpPr>
          <p:cNvPr id="5" name="Footer Placeholder 4"/>
          <p:cNvSpPr>
            <a:spLocks noGrp="1"/>
          </p:cNvSpPr>
          <p:nvPr>
            <p:ph type="ftr" sz="quarter" idx="3"/>
          </p:nvPr>
        </p:nvSpPr>
        <p:spPr>
          <a:xfrm>
            <a:off x="7307157" y="28065053"/>
            <a:ext cx="6772487" cy="1612128"/>
          </a:xfrm>
          <a:prstGeom prst="rect">
            <a:avLst/>
          </a:prstGeom>
        </p:spPr>
        <p:txBody>
          <a:bodyPr vert="horz" lIns="295232" tIns="147616" rIns="295232" bIns="147616" rtlCol="0" anchor="ctr"/>
          <a:lstStyle>
            <a:lvl1pPr algn="ctr">
              <a:defRPr sz="3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5327207" y="28065053"/>
            <a:ext cx="4990253" cy="1612128"/>
          </a:xfrm>
          <a:prstGeom prst="rect">
            <a:avLst/>
          </a:prstGeom>
        </p:spPr>
        <p:txBody>
          <a:bodyPr vert="horz" lIns="295232" tIns="147616" rIns="295232" bIns="147616" rtlCol="0" anchor="ctr"/>
          <a:lstStyle>
            <a:lvl1pPr algn="r">
              <a:defRPr sz="3900">
                <a:solidFill>
                  <a:schemeClr val="tx1">
                    <a:tint val="75000"/>
                  </a:schemeClr>
                </a:solidFill>
              </a:defRPr>
            </a:lvl1pPr>
          </a:lstStyle>
          <a:p>
            <a:fld id="{42CF68B0-BEC5-4B9B-9AFC-57295D942F08}" type="slidenum">
              <a:rPr lang="en-US" smtClean="0"/>
              <a:t>‹#›</a:t>
            </a:fld>
            <a:endParaRPr lang="en-US"/>
          </a:p>
        </p:txBody>
      </p:sp>
    </p:spTree>
    <p:extLst>
      <p:ext uri="{BB962C8B-B14F-4D97-AF65-F5344CB8AC3E}">
        <p14:creationId xmlns:p14="http://schemas.microsoft.com/office/powerpoint/2010/main" val="6276486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952323" rtl="0" eaLnBrk="1" latinLnBrk="0" hangingPunct="1">
        <a:spcBef>
          <a:spcPct val="0"/>
        </a:spcBef>
        <a:buNone/>
        <a:defRPr sz="14200" kern="1200">
          <a:solidFill>
            <a:schemeClr val="tx1"/>
          </a:solidFill>
          <a:latin typeface="+mj-lt"/>
          <a:ea typeface="+mj-ea"/>
          <a:cs typeface="+mj-cs"/>
        </a:defRPr>
      </a:lvl1pPr>
    </p:titleStyle>
    <p:bodyStyle>
      <a:lvl1pPr marL="1107121" indent="-1107121" algn="l" defTabSz="2952323" rtl="0" eaLnBrk="1" latinLnBrk="0" hangingPunct="1">
        <a:spcBef>
          <a:spcPct val="20000"/>
        </a:spcBef>
        <a:buFont typeface="Arial" pitchFamily="34" charset="0"/>
        <a:buChar char="•"/>
        <a:defRPr sz="10300" kern="1200">
          <a:solidFill>
            <a:schemeClr val="tx1"/>
          </a:solidFill>
          <a:latin typeface="+mn-lt"/>
          <a:ea typeface="+mn-ea"/>
          <a:cs typeface="+mn-cs"/>
        </a:defRPr>
      </a:lvl1pPr>
      <a:lvl2pPr marL="2398763" indent="-922601" algn="l" defTabSz="2952323" rtl="0" eaLnBrk="1" latinLnBrk="0" hangingPunct="1">
        <a:spcBef>
          <a:spcPct val="20000"/>
        </a:spcBef>
        <a:buFont typeface="Arial" pitchFamily="34" charset="0"/>
        <a:buChar char="–"/>
        <a:defRPr sz="9000" kern="1200">
          <a:solidFill>
            <a:schemeClr val="tx1"/>
          </a:solidFill>
          <a:latin typeface="+mn-lt"/>
          <a:ea typeface="+mn-ea"/>
          <a:cs typeface="+mn-cs"/>
        </a:defRPr>
      </a:lvl2pPr>
      <a:lvl3pPr marL="3690404" indent="-738081" algn="l" defTabSz="2952323" rtl="0" eaLnBrk="1" latinLnBrk="0" hangingPunct="1">
        <a:spcBef>
          <a:spcPct val="20000"/>
        </a:spcBef>
        <a:buFont typeface="Arial" pitchFamily="34" charset="0"/>
        <a:buChar char="•"/>
        <a:defRPr sz="7700" kern="1200">
          <a:solidFill>
            <a:schemeClr val="tx1"/>
          </a:solidFill>
          <a:latin typeface="+mn-lt"/>
          <a:ea typeface="+mn-ea"/>
          <a:cs typeface="+mn-cs"/>
        </a:defRPr>
      </a:lvl3pPr>
      <a:lvl4pPr marL="5166566" indent="-738081" algn="l" defTabSz="2952323" rtl="0" eaLnBrk="1" latinLnBrk="0" hangingPunct="1">
        <a:spcBef>
          <a:spcPct val="20000"/>
        </a:spcBef>
        <a:buFont typeface="Arial" pitchFamily="34" charset="0"/>
        <a:buChar char="–"/>
        <a:defRPr sz="6500" kern="1200">
          <a:solidFill>
            <a:schemeClr val="tx1"/>
          </a:solidFill>
          <a:latin typeface="+mn-lt"/>
          <a:ea typeface="+mn-ea"/>
          <a:cs typeface="+mn-cs"/>
        </a:defRPr>
      </a:lvl4pPr>
      <a:lvl5pPr marL="6642727" indent="-738081" algn="l" defTabSz="2952323" rtl="0" eaLnBrk="1" latinLnBrk="0" hangingPunct="1">
        <a:spcBef>
          <a:spcPct val="20000"/>
        </a:spcBef>
        <a:buFont typeface="Arial" pitchFamily="34" charset="0"/>
        <a:buChar char="»"/>
        <a:defRPr sz="6500" kern="1200">
          <a:solidFill>
            <a:schemeClr val="tx1"/>
          </a:solidFill>
          <a:latin typeface="+mn-lt"/>
          <a:ea typeface="+mn-ea"/>
          <a:cs typeface="+mn-cs"/>
        </a:defRPr>
      </a:lvl5pPr>
      <a:lvl6pPr marL="8118889" indent="-738081" algn="l" defTabSz="2952323" rtl="0" eaLnBrk="1" latinLnBrk="0" hangingPunct="1">
        <a:spcBef>
          <a:spcPct val="20000"/>
        </a:spcBef>
        <a:buFont typeface="Arial" pitchFamily="34" charset="0"/>
        <a:buChar char="•"/>
        <a:defRPr sz="6500" kern="1200">
          <a:solidFill>
            <a:schemeClr val="tx1"/>
          </a:solidFill>
          <a:latin typeface="+mn-lt"/>
          <a:ea typeface="+mn-ea"/>
          <a:cs typeface="+mn-cs"/>
        </a:defRPr>
      </a:lvl6pPr>
      <a:lvl7pPr marL="9595051" indent="-738081" algn="l" defTabSz="2952323" rtl="0" eaLnBrk="1" latinLnBrk="0" hangingPunct="1">
        <a:spcBef>
          <a:spcPct val="20000"/>
        </a:spcBef>
        <a:buFont typeface="Arial" pitchFamily="34" charset="0"/>
        <a:buChar char="•"/>
        <a:defRPr sz="6500" kern="1200">
          <a:solidFill>
            <a:schemeClr val="tx1"/>
          </a:solidFill>
          <a:latin typeface="+mn-lt"/>
          <a:ea typeface="+mn-ea"/>
          <a:cs typeface="+mn-cs"/>
        </a:defRPr>
      </a:lvl7pPr>
      <a:lvl8pPr marL="11071212" indent="-738081" algn="l" defTabSz="2952323" rtl="0" eaLnBrk="1" latinLnBrk="0" hangingPunct="1">
        <a:spcBef>
          <a:spcPct val="20000"/>
        </a:spcBef>
        <a:buFont typeface="Arial" pitchFamily="34" charset="0"/>
        <a:buChar char="•"/>
        <a:defRPr sz="6500" kern="1200">
          <a:solidFill>
            <a:schemeClr val="tx1"/>
          </a:solidFill>
          <a:latin typeface="+mn-lt"/>
          <a:ea typeface="+mn-ea"/>
          <a:cs typeface="+mn-cs"/>
        </a:defRPr>
      </a:lvl8pPr>
      <a:lvl9pPr marL="12547374" indent="-738081" algn="l" defTabSz="2952323" rtl="0" eaLnBrk="1" latinLnBrk="0" hangingPunct="1">
        <a:spcBef>
          <a:spcPct val="20000"/>
        </a:spcBef>
        <a:buFont typeface="Arial" pitchFamily="34" charset="0"/>
        <a:buChar char="•"/>
        <a:defRPr sz="6500" kern="1200">
          <a:solidFill>
            <a:schemeClr val="tx1"/>
          </a:solidFill>
          <a:latin typeface="+mn-lt"/>
          <a:ea typeface="+mn-ea"/>
          <a:cs typeface="+mn-cs"/>
        </a:defRPr>
      </a:lvl9pPr>
    </p:bodyStyle>
    <p:otherStyle>
      <a:defPPr>
        <a:defRPr lang="en-US"/>
      </a:defPPr>
      <a:lvl1pPr marL="0" algn="l" defTabSz="2952323" rtl="0" eaLnBrk="1" latinLnBrk="0" hangingPunct="1">
        <a:defRPr sz="5800" kern="1200">
          <a:solidFill>
            <a:schemeClr val="tx1"/>
          </a:solidFill>
          <a:latin typeface="+mn-lt"/>
          <a:ea typeface="+mn-ea"/>
          <a:cs typeface="+mn-cs"/>
        </a:defRPr>
      </a:lvl1pPr>
      <a:lvl2pPr marL="1476162" algn="l" defTabSz="2952323" rtl="0" eaLnBrk="1" latinLnBrk="0" hangingPunct="1">
        <a:defRPr sz="5800" kern="1200">
          <a:solidFill>
            <a:schemeClr val="tx1"/>
          </a:solidFill>
          <a:latin typeface="+mn-lt"/>
          <a:ea typeface="+mn-ea"/>
          <a:cs typeface="+mn-cs"/>
        </a:defRPr>
      </a:lvl2pPr>
      <a:lvl3pPr marL="2952323" algn="l" defTabSz="2952323" rtl="0" eaLnBrk="1" latinLnBrk="0" hangingPunct="1">
        <a:defRPr sz="5800" kern="1200">
          <a:solidFill>
            <a:schemeClr val="tx1"/>
          </a:solidFill>
          <a:latin typeface="+mn-lt"/>
          <a:ea typeface="+mn-ea"/>
          <a:cs typeface="+mn-cs"/>
        </a:defRPr>
      </a:lvl3pPr>
      <a:lvl4pPr marL="4428485" algn="l" defTabSz="2952323" rtl="0" eaLnBrk="1" latinLnBrk="0" hangingPunct="1">
        <a:defRPr sz="5800" kern="1200">
          <a:solidFill>
            <a:schemeClr val="tx1"/>
          </a:solidFill>
          <a:latin typeface="+mn-lt"/>
          <a:ea typeface="+mn-ea"/>
          <a:cs typeface="+mn-cs"/>
        </a:defRPr>
      </a:lvl4pPr>
      <a:lvl5pPr marL="5904647" algn="l" defTabSz="2952323" rtl="0" eaLnBrk="1" latinLnBrk="0" hangingPunct="1">
        <a:defRPr sz="5800" kern="1200">
          <a:solidFill>
            <a:schemeClr val="tx1"/>
          </a:solidFill>
          <a:latin typeface="+mn-lt"/>
          <a:ea typeface="+mn-ea"/>
          <a:cs typeface="+mn-cs"/>
        </a:defRPr>
      </a:lvl5pPr>
      <a:lvl6pPr marL="7380808" algn="l" defTabSz="2952323" rtl="0" eaLnBrk="1" latinLnBrk="0" hangingPunct="1">
        <a:defRPr sz="5800" kern="1200">
          <a:solidFill>
            <a:schemeClr val="tx1"/>
          </a:solidFill>
          <a:latin typeface="+mn-lt"/>
          <a:ea typeface="+mn-ea"/>
          <a:cs typeface="+mn-cs"/>
        </a:defRPr>
      </a:lvl6pPr>
      <a:lvl7pPr marL="8856970" algn="l" defTabSz="2952323" rtl="0" eaLnBrk="1" latinLnBrk="0" hangingPunct="1">
        <a:defRPr sz="5800" kern="1200">
          <a:solidFill>
            <a:schemeClr val="tx1"/>
          </a:solidFill>
          <a:latin typeface="+mn-lt"/>
          <a:ea typeface="+mn-ea"/>
          <a:cs typeface="+mn-cs"/>
        </a:defRPr>
      </a:lvl7pPr>
      <a:lvl8pPr marL="10333131" algn="l" defTabSz="2952323" rtl="0" eaLnBrk="1" latinLnBrk="0" hangingPunct="1">
        <a:defRPr sz="5800" kern="1200">
          <a:solidFill>
            <a:schemeClr val="tx1"/>
          </a:solidFill>
          <a:latin typeface="+mn-lt"/>
          <a:ea typeface="+mn-ea"/>
          <a:cs typeface="+mn-cs"/>
        </a:defRPr>
      </a:lvl8pPr>
      <a:lvl9pPr marL="11809293" algn="l" defTabSz="2952323" rtl="0" eaLnBrk="1" latinLnBrk="0" hangingPunct="1">
        <a:defRPr sz="5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g"/><Relationship Id="rId10" Type="http://schemas.openxmlformats.org/officeDocument/2006/relationships/image" Target="../media/image9.png"/><Relationship Id="rId4" Type="http://schemas.openxmlformats.org/officeDocument/2006/relationships/image" Target="../media/image3.jpe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Picture 41"/>
          <p:cNvPicPr>
            <a:picLocks/>
          </p:cNvPicPr>
          <p:nvPr/>
        </p:nvPicPr>
        <p:blipFill>
          <a:blip r:embed="rId2"/>
          <a:stretch>
            <a:fillRect/>
          </a:stretch>
        </p:blipFill>
        <p:spPr>
          <a:xfrm>
            <a:off x="18181104" y="386019"/>
            <a:ext cx="2664000" cy="232846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TextBox 3"/>
          <p:cNvSpPr txBox="1"/>
          <p:nvPr/>
        </p:nvSpPr>
        <p:spPr>
          <a:xfrm>
            <a:off x="1029688" y="3075742"/>
            <a:ext cx="19986440" cy="830997"/>
          </a:xfrm>
          <a:prstGeom prst="rect">
            <a:avLst/>
          </a:prstGeom>
          <a:noFill/>
        </p:spPr>
        <p:txBody>
          <a:bodyPr wrap="square" rtlCol="0">
            <a:spAutoFit/>
          </a:bodyPr>
          <a:lstStyle/>
          <a:p>
            <a:pPr algn="ctr"/>
            <a:r>
              <a:rPr lang="en-US" sz="4800" b="1">
                <a:solidFill>
                  <a:schemeClr val="accent6">
                    <a:lumMod val="50000"/>
                  </a:schemeClr>
                </a:solidFill>
              </a:rPr>
              <a:t>TITLUL POSTERULUI</a:t>
            </a:r>
            <a:endParaRPr lang="en-US" sz="4800" b="1" dirty="0">
              <a:solidFill>
                <a:schemeClr val="accent6">
                  <a:lumMod val="50000"/>
                </a:schemeClr>
              </a:solidFill>
            </a:endParaRPr>
          </a:p>
        </p:txBody>
      </p:sp>
      <p:sp>
        <p:nvSpPr>
          <p:cNvPr id="5" name="TextBox 4"/>
          <p:cNvSpPr txBox="1"/>
          <p:nvPr/>
        </p:nvSpPr>
        <p:spPr>
          <a:xfrm>
            <a:off x="1014508" y="4050755"/>
            <a:ext cx="20016800" cy="984885"/>
          </a:xfrm>
          <a:prstGeom prst="rect">
            <a:avLst/>
          </a:prstGeom>
          <a:noFill/>
        </p:spPr>
        <p:txBody>
          <a:bodyPr wrap="square" rtlCol="0">
            <a:spAutoFit/>
          </a:bodyPr>
          <a:lstStyle/>
          <a:p>
            <a:pPr algn="ctr"/>
            <a:r>
              <a:rPr lang="tr-TR" sz="3200"/>
              <a:t>Prenume </a:t>
            </a:r>
            <a:r>
              <a:rPr lang="tr-TR" sz="3200" smtClean="0"/>
              <a:t>NUME¹, Prenume NUME²</a:t>
            </a:r>
            <a:endParaRPr lang="tr-TR" sz="3200"/>
          </a:p>
          <a:p>
            <a:pPr algn="ctr"/>
            <a:r>
              <a:rPr lang="tr-TR" sz="2400"/>
              <a:t>¹ </a:t>
            </a:r>
            <a:r>
              <a:rPr lang="tr-TR" sz="2600"/>
              <a:t>Universitatea Tehnică „Gheorghe Asachi” din Iași, Facultatea de Construcții și Instalații</a:t>
            </a:r>
          </a:p>
        </p:txBody>
      </p:sp>
      <p:sp>
        <p:nvSpPr>
          <p:cNvPr id="7" name="TextBox 6"/>
          <p:cNvSpPr txBox="1"/>
          <p:nvPr/>
        </p:nvSpPr>
        <p:spPr>
          <a:xfrm>
            <a:off x="695007" y="28207117"/>
            <a:ext cx="19981824" cy="1446550"/>
          </a:xfrm>
          <a:prstGeom prst="rect">
            <a:avLst/>
          </a:prstGeom>
          <a:solidFill>
            <a:schemeClr val="accent6">
              <a:lumMod val="20000"/>
              <a:lumOff val="80000"/>
            </a:schemeClr>
          </a:solidFill>
        </p:spPr>
        <p:txBody>
          <a:bodyPr wrap="square" rtlCol="0">
            <a:spAutoFit/>
          </a:bodyPr>
          <a:lstStyle/>
          <a:p>
            <a:r>
              <a:rPr lang="en-US" sz="4000" smtClean="0">
                <a:solidFill>
                  <a:schemeClr val="accent6">
                    <a:lumMod val="75000"/>
                  </a:schemeClr>
                </a:solidFill>
              </a:rPr>
              <a:t>Mul</a:t>
            </a:r>
            <a:r>
              <a:rPr lang="ro-RO" sz="4000" smtClean="0">
                <a:solidFill>
                  <a:schemeClr val="accent6">
                    <a:lumMod val="75000"/>
                  </a:schemeClr>
                </a:solidFill>
              </a:rPr>
              <a:t>țumiri</a:t>
            </a:r>
            <a:endParaRPr lang="en-US" sz="4000" dirty="0" smtClean="0">
              <a:solidFill>
                <a:schemeClr val="accent6">
                  <a:lumMod val="75000"/>
                </a:schemeClr>
              </a:solidFill>
            </a:endParaRPr>
          </a:p>
          <a:p>
            <a:r>
              <a:rPr lang="it-IT" sz="2400"/>
              <a:t>[Acknowledgements]</a:t>
            </a:r>
            <a:br>
              <a:rPr lang="it-IT" sz="2400"/>
            </a:br>
            <a:r>
              <a:rPr lang="it-IT" sz="2400"/>
              <a:t>Finanțatori: PNCDI, granturi, parteneri industriali.</a:t>
            </a:r>
          </a:p>
        </p:txBody>
      </p:sp>
      <p:sp>
        <p:nvSpPr>
          <p:cNvPr id="8" name="TextBox 7"/>
          <p:cNvSpPr txBox="1"/>
          <p:nvPr/>
        </p:nvSpPr>
        <p:spPr>
          <a:xfrm>
            <a:off x="708495" y="5465941"/>
            <a:ext cx="14017353" cy="4401205"/>
          </a:xfrm>
          <a:prstGeom prst="rect">
            <a:avLst/>
          </a:prstGeom>
          <a:noFill/>
        </p:spPr>
        <p:txBody>
          <a:bodyPr wrap="square" rtlCol="0">
            <a:spAutoFit/>
          </a:bodyPr>
          <a:lstStyle/>
          <a:p>
            <a:r>
              <a:rPr lang="en-US" sz="4000">
                <a:solidFill>
                  <a:schemeClr val="accent6">
                    <a:lumMod val="75000"/>
                  </a:schemeClr>
                </a:solidFill>
              </a:rPr>
              <a:t>Introducere</a:t>
            </a:r>
          </a:p>
          <a:p>
            <a:pPr algn="just"/>
            <a:r>
              <a:rPr lang="en-US" sz="2400" smtClean="0"/>
              <a:t>Context</a:t>
            </a:r>
            <a:r>
              <a:rPr lang="en-US" sz="2400"/>
              <a:t>, obiectiv, scopul lucrării. Acest spațiu va fi completat de autor</a:t>
            </a:r>
            <a:r>
              <a:rPr lang="en-US" sz="2400" smtClean="0"/>
              <a:t>. </a:t>
            </a:r>
            <a:r>
              <a:rPr lang="en-US" sz="2400"/>
              <a:t>Context, obiectiv, scopul lucrării. Context, obiectiv, scopul lucrării. Context, obiectiv, scopul lucrării. Context, obiectiv, scopul lucrării. Context, obiectiv, scopul lucrării. Context, obiectiv, scopul lucrării. Context, obiectiv, scopul lucrării. Context, obiectiv, scopul lucrării. Context, obiectiv, scopul lucrării. Context, obiectiv, scopul lucrării. Context, obiectiv, scopul lucrării. Context, obiectiv, scopul lucrării. Context, obiectiv, scopul lucrării. Context, obiectiv, scopul lucrării. Context, obiectiv, scopul lucrării. </a:t>
            </a:r>
            <a:r>
              <a:rPr lang="en-US" sz="2400" smtClean="0"/>
              <a:t> </a:t>
            </a:r>
          </a:p>
          <a:p>
            <a:pPr algn="just"/>
            <a:endParaRPr lang="en-US" sz="2400"/>
          </a:p>
          <a:p>
            <a:pPr algn="just"/>
            <a:r>
              <a:rPr lang="en-US" sz="2400"/>
              <a:t>Acest spațiu va fi completat de </a:t>
            </a:r>
            <a:r>
              <a:rPr lang="en-US" sz="2400" smtClean="0"/>
              <a:t>autor</a:t>
            </a:r>
          </a:p>
          <a:p>
            <a:pPr algn="just"/>
            <a:r>
              <a:rPr lang="en-US" sz="2400"/>
              <a:t>Context, obiectiv, scopul lucrării.</a:t>
            </a:r>
            <a:endParaRPr lang="en-US" sz="2400" smtClean="0"/>
          </a:p>
          <a:p>
            <a:pPr algn="just"/>
            <a:endParaRPr lang="en-US" sz="2400" dirty="0"/>
          </a:p>
        </p:txBody>
      </p:sp>
      <p:sp>
        <p:nvSpPr>
          <p:cNvPr id="9" name="TextBox 8"/>
          <p:cNvSpPr txBox="1"/>
          <p:nvPr/>
        </p:nvSpPr>
        <p:spPr>
          <a:xfrm>
            <a:off x="6358777" y="22322778"/>
            <a:ext cx="14343735" cy="4770537"/>
          </a:xfrm>
          <a:prstGeom prst="rect">
            <a:avLst/>
          </a:prstGeom>
          <a:noFill/>
        </p:spPr>
        <p:txBody>
          <a:bodyPr wrap="square" rtlCol="0">
            <a:spAutoFit/>
          </a:bodyPr>
          <a:lstStyle/>
          <a:p>
            <a:r>
              <a:rPr lang="tr-TR" sz="4000">
                <a:solidFill>
                  <a:schemeClr val="accent6">
                    <a:lumMod val="75000"/>
                  </a:schemeClr>
                </a:solidFill>
              </a:rPr>
              <a:t>Discuții și concluzii</a:t>
            </a:r>
          </a:p>
          <a:p>
            <a:r>
              <a:rPr lang="it-IT" sz="2400"/>
              <a:t>[Interpretare rezultate, concluzii</a:t>
            </a:r>
            <a:r>
              <a:rPr lang="it-IT" sz="2400" smtClean="0"/>
              <a:t>]</a:t>
            </a:r>
            <a:endParaRPr lang="ro-RO" sz="2400" smtClean="0"/>
          </a:p>
          <a:p>
            <a:pPr algn="just"/>
            <a:r>
              <a:rPr lang="it-IT" sz="2400" smtClean="0"/>
              <a:t>Contribuții </a:t>
            </a:r>
            <a:r>
              <a:rPr lang="it-IT" sz="2400"/>
              <a:t>originale, direcții </a:t>
            </a:r>
            <a:r>
              <a:rPr lang="it-IT" sz="2400" smtClean="0"/>
              <a:t>viitoare</a:t>
            </a:r>
            <a:r>
              <a:rPr lang="ro-RO" sz="2400" smtClean="0"/>
              <a:t>. </a:t>
            </a:r>
            <a:r>
              <a:rPr lang="it-IT" sz="2400"/>
              <a:t>Contribuții originale, direcții </a:t>
            </a:r>
            <a:r>
              <a:rPr lang="it-IT" sz="2400" smtClean="0"/>
              <a:t>viitoare</a:t>
            </a:r>
            <a:r>
              <a:rPr lang="ro-RO" sz="2400" smtClean="0"/>
              <a:t>. </a:t>
            </a:r>
            <a:r>
              <a:rPr lang="it-IT" sz="2400"/>
              <a:t>Contribuții originale, direcții </a:t>
            </a:r>
            <a:r>
              <a:rPr lang="it-IT" sz="2400" smtClean="0"/>
              <a:t>viitoare</a:t>
            </a:r>
            <a:r>
              <a:rPr lang="ro-RO" sz="2400" smtClean="0"/>
              <a:t>. </a:t>
            </a:r>
            <a:r>
              <a:rPr lang="it-IT" sz="2400" smtClean="0"/>
              <a:t>Contribuții </a:t>
            </a:r>
            <a:r>
              <a:rPr lang="it-IT" sz="2400"/>
              <a:t>originale, direcții </a:t>
            </a:r>
            <a:r>
              <a:rPr lang="it-IT" sz="2400" smtClean="0"/>
              <a:t>viitoare</a:t>
            </a:r>
            <a:r>
              <a:rPr lang="ro-RO" sz="2400" smtClean="0"/>
              <a:t>. </a:t>
            </a:r>
            <a:r>
              <a:rPr lang="it-IT" sz="2400"/>
              <a:t>Contribuții originale, direcții </a:t>
            </a:r>
            <a:r>
              <a:rPr lang="it-IT" sz="2400" smtClean="0"/>
              <a:t>viitoare</a:t>
            </a:r>
            <a:r>
              <a:rPr lang="ro-RO" sz="2400" smtClean="0"/>
              <a:t>. </a:t>
            </a:r>
            <a:r>
              <a:rPr lang="it-IT" sz="2400"/>
              <a:t>Contribuții originale, direcții </a:t>
            </a:r>
            <a:r>
              <a:rPr lang="it-IT" sz="2400" smtClean="0"/>
              <a:t>viitoare</a:t>
            </a:r>
            <a:r>
              <a:rPr lang="ro-RO" sz="2400" smtClean="0"/>
              <a:t>. </a:t>
            </a:r>
            <a:r>
              <a:rPr lang="it-IT" sz="2400" smtClean="0"/>
              <a:t>Contribuții </a:t>
            </a:r>
            <a:r>
              <a:rPr lang="it-IT" sz="2400"/>
              <a:t>originale, direcții viitoare</a:t>
            </a:r>
            <a:r>
              <a:rPr lang="ro-RO" sz="2400"/>
              <a:t>. </a:t>
            </a:r>
            <a:r>
              <a:rPr lang="it-IT" sz="2400"/>
              <a:t>Contribuții originale, direcții viitoare</a:t>
            </a:r>
            <a:r>
              <a:rPr lang="ro-RO" sz="2400"/>
              <a:t>. </a:t>
            </a:r>
            <a:r>
              <a:rPr lang="it-IT" sz="2400"/>
              <a:t>Contribuții originale, direcții viitoare</a:t>
            </a:r>
            <a:r>
              <a:rPr lang="ro-RO" sz="2400"/>
              <a:t>. </a:t>
            </a:r>
            <a:r>
              <a:rPr lang="it-IT" sz="2400"/>
              <a:t>Contribuții originale, direcții viitoare</a:t>
            </a:r>
            <a:r>
              <a:rPr lang="ro-RO" sz="2400"/>
              <a:t>. </a:t>
            </a:r>
            <a:r>
              <a:rPr lang="it-IT" sz="2400"/>
              <a:t>Contribuții originale, direcții viitoare</a:t>
            </a:r>
            <a:r>
              <a:rPr lang="ro-RO" sz="2400"/>
              <a:t>. </a:t>
            </a:r>
            <a:r>
              <a:rPr lang="it-IT" sz="2400"/>
              <a:t>Contribuții originale, direcții </a:t>
            </a:r>
            <a:r>
              <a:rPr lang="it-IT" sz="2400" smtClean="0"/>
              <a:t>viitoare</a:t>
            </a:r>
            <a:r>
              <a:rPr lang="it-IT" sz="2400"/>
              <a:t> Contribuții originale, direcții viitoare</a:t>
            </a:r>
            <a:r>
              <a:rPr lang="ro-RO" sz="2400"/>
              <a:t>. </a:t>
            </a:r>
            <a:r>
              <a:rPr lang="it-IT" sz="2400"/>
              <a:t>Contribuții originale, direcții viitoare</a:t>
            </a:r>
            <a:r>
              <a:rPr lang="ro-RO" sz="2400"/>
              <a:t>. </a:t>
            </a:r>
            <a:r>
              <a:rPr lang="it-IT" sz="2400"/>
              <a:t>Contribuții originale, direcții viitoare</a:t>
            </a:r>
            <a:r>
              <a:rPr lang="ro-RO" sz="2400"/>
              <a:t>. </a:t>
            </a:r>
            <a:r>
              <a:rPr lang="it-IT" sz="2400"/>
              <a:t>Contribuții originale, direcții viitoare</a:t>
            </a:r>
            <a:r>
              <a:rPr lang="ro-RO" sz="2400"/>
              <a:t>. </a:t>
            </a:r>
            <a:r>
              <a:rPr lang="it-IT" sz="2400"/>
              <a:t>Contribuții originale, direcții viitoare</a:t>
            </a:r>
            <a:r>
              <a:rPr lang="ro-RO" sz="2400"/>
              <a:t>. </a:t>
            </a:r>
            <a:r>
              <a:rPr lang="it-IT" sz="2400"/>
              <a:t>Contribuții originale, direcții viitoare</a:t>
            </a:r>
            <a:r>
              <a:rPr lang="ro-RO" sz="2400"/>
              <a:t> </a:t>
            </a:r>
            <a:r>
              <a:rPr lang="it-IT" sz="2400"/>
              <a:t>Contribuții originale, direcții viitoare</a:t>
            </a:r>
            <a:r>
              <a:rPr lang="ro-RO" sz="2400"/>
              <a:t>. </a:t>
            </a:r>
            <a:r>
              <a:rPr lang="it-IT" sz="2400"/>
              <a:t>Contribuții originale, direcții viitoare</a:t>
            </a:r>
            <a:r>
              <a:rPr lang="ro-RO" sz="2400"/>
              <a:t>. </a:t>
            </a:r>
            <a:r>
              <a:rPr lang="it-IT" sz="2400"/>
              <a:t>Contribuții originale, direcții viitoare</a:t>
            </a:r>
            <a:r>
              <a:rPr lang="ro-RO" sz="2400"/>
              <a:t>. </a:t>
            </a:r>
            <a:r>
              <a:rPr lang="it-IT" sz="2400"/>
              <a:t>Contribuții originale, direcții viitoare</a:t>
            </a:r>
            <a:r>
              <a:rPr lang="ro-RO" sz="2400"/>
              <a:t>. </a:t>
            </a:r>
            <a:r>
              <a:rPr lang="it-IT" sz="2400"/>
              <a:t>Contribuții originale, direcții viitoare</a:t>
            </a:r>
            <a:r>
              <a:rPr lang="ro-RO" sz="2400"/>
              <a:t>. </a:t>
            </a:r>
            <a:r>
              <a:rPr lang="it-IT" sz="2400"/>
              <a:t>Contribuții originale, direcții viitoare</a:t>
            </a:r>
            <a:r>
              <a:rPr lang="ro-RO" sz="2400"/>
              <a:t> </a:t>
            </a:r>
            <a:endParaRPr lang="ro-RO" sz="2400" smtClean="0"/>
          </a:p>
          <a:p>
            <a:pPr algn="just"/>
            <a:r>
              <a:rPr lang="it-IT" sz="2400"/>
              <a:t>Contribuții originale, direcții viitoare</a:t>
            </a:r>
            <a:r>
              <a:rPr lang="ro-RO" sz="2400"/>
              <a:t>. </a:t>
            </a:r>
            <a:r>
              <a:rPr lang="it-IT" sz="2400"/>
              <a:t>Contribuții originale, direcții viitoare</a:t>
            </a:r>
            <a:r>
              <a:rPr lang="ro-RO" sz="2400"/>
              <a:t>. </a:t>
            </a:r>
            <a:r>
              <a:rPr lang="it-IT" sz="2400"/>
              <a:t>Contribuții originale, direcții viitoare</a:t>
            </a:r>
            <a:r>
              <a:rPr lang="en-US" sz="2400" smtClean="0"/>
              <a:t> </a:t>
            </a:r>
            <a:r>
              <a:rPr lang="it-IT" sz="2400"/>
              <a:t>Contribuții originale, direcții viitoare</a:t>
            </a:r>
            <a:r>
              <a:rPr lang="ro-RO" sz="2400"/>
              <a:t>. </a:t>
            </a:r>
            <a:r>
              <a:rPr lang="it-IT" sz="2400"/>
              <a:t>Contribuții originale, direcții viitoare</a:t>
            </a:r>
            <a:r>
              <a:rPr lang="ro-RO" sz="2400"/>
              <a:t>. </a:t>
            </a:r>
            <a:r>
              <a:rPr lang="it-IT" sz="2400"/>
              <a:t>Contribuții originale, direcții viitoare</a:t>
            </a:r>
            <a:r>
              <a:rPr lang="ro-RO" sz="2400"/>
              <a:t> </a:t>
            </a:r>
            <a:endParaRPr lang="en-US" dirty="0"/>
          </a:p>
        </p:txBody>
      </p:sp>
      <p:sp>
        <p:nvSpPr>
          <p:cNvPr id="10" name="TextBox 9"/>
          <p:cNvSpPr txBox="1"/>
          <p:nvPr/>
        </p:nvSpPr>
        <p:spPr>
          <a:xfrm>
            <a:off x="711198" y="17228219"/>
            <a:ext cx="9910194" cy="4770537"/>
          </a:xfrm>
          <a:prstGeom prst="rect">
            <a:avLst/>
          </a:prstGeom>
          <a:noFill/>
        </p:spPr>
        <p:txBody>
          <a:bodyPr wrap="square" rtlCol="0">
            <a:spAutoFit/>
          </a:bodyPr>
          <a:lstStyle/>
          <a:p>
            <a:r>
              <a:rPr lang="en-US" sz="4000" smtClean="0">
                <a:solidFill>
                  <a:schemeClr val="accent6">
                    <a:lumMod val="75000"/>
                  </a:schemeClr>
                </a:solidFill>
              </a:rPr>
              <a:t>Rezultate</a:t>
            </a:r>
            <a:endParaRPr lang="en-US" sz="4000" dirty="0" smtClean="0">
              <a:solidFill>
                <a:schemeClr val="accent6">
                  <a:lumMod val="75000"/>
                </a:schemeClr>
              </a:solidFill>
            </a:endParaRPr>
          </a:p>
          <a:p>
            <a:pPr algn="just"/>
            <a:r>
              <a:rPr lang="it-IT" sz="2400" smtClean="0"/>
              <a:t>[</a:t>
            </a:r>
            <a:r>
              <a:rPr lang="it-IT" sz="2400"/>
              <a:t>Prezentare rezultate </a:t>
            </a:r>
            <a:r>
              <a:rPr lang="it-IT" sz="2400" smtClean="0"/>
              <a:t>principale]</a:t>
            </a:r>
            <a:r>
              <a:rPr lang="ro-RO" sz="2400" smtClean="0"/>
              <a:t>. </a:t>
            </a:r>
            <a:r>
              <a:rPr lang="it-IT" sz="2400"/>
              <a:t/>
            </a:r>
            <a:br>
              <a:rPr lang="it-IT" sz="2400"/>
            </a:br>
            <a:r>
              <a:rPr lang="it-IT" sz="2400"/>
              <a:t>Aici se vor adăuga grafice, tabele, </a:t>
            </a:r>
            <a:r>
              <a:rPr lang="it-IT" sz="2400" smtClean="0"/>
              <a:t>imagini</a:t>
            </a:r>
            <a:r>
              <a:rPr lang="ro-RO" sz="2400" smtClean="0"/>
              <a:t>. </a:t>
            </a:r>
            <a:r>
              <a:rPr lang="it-IT" sz="2400"/>
              <a:t>Prezentare rezultate principale]</a:t>
            </a:r>
            <a:br>
              <a:rPr lang="it-IT" sz="2400"/>
            </a:br>
            <a:r>
              <a:rPr lang="it-IT" sz="2400"/>
              <a:t>Aici se vor adăuga grafice, tabele, imagini</a:t>
            </a:r>
            <a:r>
              <a:rPr lang="it-IT" sz="2400" smtClean="0"/>
              <a:t>.</a:t>
            </a:r>
            <a:r>
              <a:rPr lang="ro-RO" sz="2400" smtClean="0"/>
              <a:t> </a:t>
            </a:r>
            <a:r>
              <a:rPr lang="it-IT" sz="2400"/>
              <a:t>Prezentare rezultate principale]</a:t>
            </a:r>
            <a:br>
              <a:rPr lang="it-IT" sz="2400"/>
            </a:br>
            <a:r>
              <a:rPr lang="it-IT" sz="2400"/>
              <a:t>Aici se vor adăuga grafice, tabele, </a:t>
            </a:r>
            <a:r>
              <a:rPr lang="it-IT" sz="2400" smtClean="0"/>
              <a:t>imagini</a:t>
            </a:r>
            <a:r>
              <a:rPr lang="it-IT" sz="2400"/>
              <a:t> Prezentare rezultate principale]</a:t>
            </a:r>
            <a:br>
              <a:rPr lang="it-IT" sz="2400"/>
            </a:br>
            <a:r>
              <a:rPr lang="it-IT" sz="2400"/>
              <a:t>Aici se vor adăuga grafice, tabele, </a:t>
            </a:r>
            <a:r>
              <a:rPr lang="it-IT" sz="2400" smtClean="0"/>
              <a:t>imagini</a:t>
            </a:r>
            <a:r>
              <a:rPr lang="it-IT" sz="2400"/>
              <a:t> Prezentare rezultate principale]</a:t>
            </a:r>
            <a:br>
              <a:rPr lang="it-IT" sz="2400"/>
            </a:br>
            <a:r>
              <a:rPr lang="it-IT" sz="2400"/>
              <a:t>Aici se vor adăuga grafice, tabele, </a:t>
            </a:r>
            <a:r>
              <a:rPr lang="it-IT" sz="2400" smtClean="0"/>
              <a:t>imagini</a:t>
            </a:r>
            <a:r>
              <a:rPr lang="it-IT" sz="2400"/>
              <a:t> Prezentare rezultate principale]</a:t>
            </a:r>
            <a:br>
              <a:rPr lang="it-IT" sz="2400"/>
            </a:br>
            <a:r>
              <a:rPr lang="it-IT" sz="2400"/>
              <a:t>Aici se vor adăuga grafice, tabele, </a:t>
            </a:r>
            <a:r>
              <a:rPr lang="it-IT" sz="2400" smtClean="0"/>
              <a:t>imagini</a:t>
            </a:r>
            <a:r>
              <a:rPr lang="it-IT" sz="2400"/>
              <a:t> Prezentare rezultate principale]</a:t>
            </a:r>
            <a:br>
              <a:rPr lang="it-IT" sz="2400"/>
            </a:br>
            <a:r>
              <a:rPr lang="it-IT" sz="2400"/>
              <a:t>Aici se vor adăuga grafice, tabele, </a:t>
            </a:r>
            <a:r>
              <a:rPr lang="it-IT" sz="2400" smtClean="0"/>
              <a:t>imagini</a:t>
            </a:r>
            <a:r>
              <a:rPr lang="it-IT" sz="2400"/>
              <a:t> Prezentare rezultate principale]</a:t>
            </a:r>
            <a:br>
              <a:rPr lang="it-IT" sz="2400"/>
            </a:br>
            <a:r>
              <a:rPr lang="it-IT" sz="2400"/>
              <a:t>Aici se vor adăuga grafice, tabele, </a:t>
            </a:r>
            <a:r>
              <a:rPr lang="it-IT" sz="2400" smtClean="0"/>
              <a:t>imagini</a:t>
            </a:r>
            <a:r>
              <a:rPr lang="it-IT" sz="2400"/>
              <a:t> Prezentare rezultate principale]</a:t>
            </a:r>
            <a:br>
              <a:rPr lang="it-IT" sz="2400"/>
            </a:br>
            <a:r>
              <a:rPr lang="it-IT" sz="2400"/>
              <a:t>Aici se vor adăuga grafice, tabele, </a:t>
            </a:r>
            <a:r>
              <a:rPr lang="it-IT" sz="2400" smtClean="0"/>
              <a:t>imagini</a:t>
            </a:r>
            <a:r>
              <a:rPr lang="it-IT" sz="2400"/>
              <a:t> Prezentare rezultate principale]</a:t>
            </a:r>
            <a:br>
              <a:rPr lang="it-IT" sz="2400"/>
            </a:br>
            <a:r>
              <a:rPr lang="it-IT" sz="2400"/>
              <a:t>Aici se vor adăuga grafice, tabele, </a:t>
            </a:r>
            <a:r>
              <a:rPr lang="it-IT" sz="2400" smtClean="0"/>
              <a:t>imagini</a:t>
            </a:r>
            <a:endParaRPr lang="en-US" sz="2400" dirty="0"/>
          </a:p>
        </p:txBody>
      </p:sp>
      <p:sp>
        <p:nvSpPr>
          <p:cNvPr id="14" name="TextBox 13"/>
          <p:cNvSpPr txBox="1"/>
          <p:nvPr/>
        </p:nvSpPr>
        <p:spPr>
          <a:xfrm>
            <a:off x="695007" y="9662630"/>
            <a:ext cx="19981825" cy="2923877"/>
          </a:xfrm>
          <a:prstGeom prst="rect">
            <a:avLst/>
          </a:prstGeom>
          <a:noFill/>
        </p:spPr>
        <p:txBody>
          <a:bodyPr wrap="square" rtlCol="0">
            <a:spAutoFit/>
          </a:bodyPr>
          <a:lstStyle/>
          <a:p>
            <a:r>
              <a:rPr lang="tr-TR" sz="4000">
                <a:solidFill>
                  <a:schemeClr val="accent6">
                    <a:lumMod val="75000"/>
                  </a:schemeClr>
                </a:solidFill>
              </a:rPr>
              <a:t>Materiale și metode</a:t>
            </a:r>
          </a:p>
          <a:p>
            <a:r>
              <a:rPr lang="en-US" sz="2400" smtClean="0"/>
              <a:t> </a:t>
            </a:r>
            <a:r>
              <a:rPr lang="en-US" sz="2400"/>
              <a:t>[Descriere materiale și metode]</a:t>
            </a:r>
            <a:br>
              <a:rPr lang="en-US" sz="2400"/>
            </a:br>
            <a:r>
              <a:rPr lang="en-US" sz="2400"/>
              <a:t>Tipuri de oțel, îmbinări, metode experimentale/numerice (FEM). [Descriere materiale și metode]</a:t>
            </a:r>
            <a:br>
              <a:rPr lang="en-US" sz="2400"/>
            </a:br>
            <a:r>
              <a:rPr lang="en-US" sz="2400"/>
              <a:t>Tipuri de oțel, îmbinări, metode experimentale/numerice (FEM). [Descriere materiale și metode]</a:t>
            </a:r>
            <a:br>
              <a:rPr lang="en-US" sz="2400"/>
            </a:br>
            <a:r>
              <a:rPr lang="en-US" sz="2400"/>
              <a:t>Tipuri de oțel, îmbinări, metode experimentale/numerice (FEM). [Descriere materiale și metode]</a:t>
            </a:r>
            <a:br>
              <a:rPr lang="en-US" sz="2400"/>
            </a:br>
            <a:r>
              <a:rPr lang="en-US" sz="2400"/>
              <a:t>Tipuri de oțel, îmbinări, metode experimentale/numerice (FEM). [Descriere materiale și metode]</a:t>
            </a:r>
            <a:br>
              <a:rPr lang="en-US" sz="2400"/>
            </a:br>
            <a:r>
              <a:rPr lang="en-US" sz="2400"/>
              <a:t>Tipuri de oțel, îmbinări, metode experimentale/numerice (FEM}. Tipuri de oțel, îmbinări, metode experimentale/numerice </a:t>
            </a:r>
            <a:endParaRPr lang="en-US" dirty="0"/>
          </a:p>
        </p:txBody>
      </p:sp>
      <p:pic>
        <p:nvPicPr>
          <p:cNvPr id="20" name="Picture 63" descr="buldur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89102" y="5651764"/>
            <a:ext cx="5613410" cy="347671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8494" y="12621652"/>
            <a:ext cx="19968337" cy="3665795"/>
          </a:xfrm>
          <a:prstGeom prst="rect">
            <a:avLst/>
          </a:prstGeom>
        </p:spPr>
      </p:pic>
      <p:pic>
        <p:nvPicPr>
          <p:cNvPr id="24" name="Picture 2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897170" y="17205358"/>
            <a:ext cx="9779661" cy="4271333"/>
          </a:xfrm>
          <a:prstGeom prst="rect">
            <a:avLst/>
          </a:prstGeom>
        </p:spPr>
      </p:pic>
      <p:pic>
        <p:nvPicPr>
          <p:cNvPr id="25" name="Picture 2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88120" y="22349704"/>
            <a:ext cx="4845633" cy="4869426"/>
          </a:xfrm>
          <a:prstGeom prst="rect">
            <a:avLst/>
          </a:prstGeom>
        </p:spPr>
      </p:pic>
      <p:cxnSp>
        <p:nvCxnSpPr>
          <p:cNvPr id="27" name="Straight Connector 26"/>
          <p:cNvCxnSpPr/>
          <p:nvPr/>
        </p:nvCxnSpPr>
        <p:spPr>
          <a:xfrm flipV="1">
            <a:off x="788120" y="5202883"/>
            <a:ext cx="20016800" cy="7200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8" name="Straight Connector 27"/>
          <p:cNvCxnSpPr/>
          <p:nvPr/>
        </p:nvCxnSpPr>
        <p:spPr>
          <a:xfrm flipV="1">
            <a:off x="829728" y="9379355"/>
            <a:ext cx="20016800" cy="7200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flipV="1">
            <a:off x="828304" y="16580147"/>
            <a:ext cx="20016800" cy="7200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0" name="Straight Connector 29"/>
          <p:cNvCxnSpPr/>
          <p:nvPr/>
        </p:nvCxnSpPr>
        <p:spPr>
          <a:xfrm flipV="1">
            <a:off x="828304" y="21764731"/>
            <a:ext cx="20016800" cy="7200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1" name="Straight Connector 30"/>
          <p:cNvCxnSpPr/>
          <p:nvPr/>
        </p:nvCxnSpPr>
        <p:spPr>
          <a:xfrm flipV="1">
            <a:off x="828304" y="27530645"/>
            <a:ext cx="20016800" cy="72000"/>
          </a:xfrm>
          <a:prstGeom prst="line">
            <a:avLst/>
          </a:prstGeom>
          <a:ln>
            <a:solidFill>
              <a:schemeClr val="accent6">
                <a:lumMod val="50000"/>
              </a:schemeClr>
            </a:solidFill>
          </a:ln>
        </p:spPr>
        <p:style>
          <a:lnRef idx="2">
            <a:schemeClr val="accent1"/>
          </a:lnRef>
          <a:fillRef idx="0">
            <a:schemeClr val="accent1"/>
          </a:fillRef>
          <a:effectRef idx="1">
            <a:schemeClr val="accent1"/>
          </a:effectRef>
          <a:fontRef idx="minor">
            <a:schemeClr val="tx1"/>
          </a:fontRef>
        </p:style>
      </p:cxnSp>
      <p:grpSp>
        <p:nvGrpSpPr>
          <p:cNvPr id="22" name="Group 21"/>
          <p:cNvGrpSpPr/>
          <p:nvPr/>
        </p:nvGrpSpPr>
        <p:grpSpPr>
          <a:xfrm>
            <a:off x="827753" y="379385"/>
            <a:ext cx="19937533" cy="2335096"/>
            <a:chOff x="828304" y="515528"/>
            <a:chExt cx="19937533" cy="2335096"/>
          </a:xfrm>
        </p:grpSpPr>
        <p:pic>
          <p:nvPicPr>
            <p:cNvPr id="23" name="Picture 22"/>
            <p:cNvPicPr>
              <a:picLocks noChangeAspect="1"/>
            </p:cNvPicPr>
            <p:nvPr/>
          </p:nvPicPr>
          <p:blipFill>
            <a:blip r:embed="rId2"/>
            <a:stretch>
              <a:fillRect/>
            </a:stretch>
          </p:blipFill>
          <p:spPr>
            <a:xfrm>
              <a:off x="828304" y="515528"/>
              <a:ext cx="17250304" cy="233509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6" name="TextBox 25"/>
            <p:cNvSpPr txBox="1"/>
            <p:nvPr/>
          </p:nvSpPr>
          <p:spPr>
            <a:xfrm>
              <a:off x="5273883" y="678753"/>
              <a:ext cx="11304000" cy="646331"/>
            </a:xfrm>
            <a:prstGeom prst="rect">
              <a:avLst/>
            </a:prstGeom>
            <a:noFill/>
          </p:spPr>
          <p:txBody>
            <a:bodyPr wrap="square">
              <a:spAutoFit/>
            </a:bodyPr>
            <a:lstStyle/>
            <a:p>
              <a:pPr algn="ctr">
                <a:defRPr sz="2400" b="0" i="1">
                  <a:latin typeface="Arial"/>
                </a:defRPr>
              </a:pPr>
              <a:r>
                <a:rPr sz="3600" b="1">
                  <a:solidFill>
                    <a:schemeClr val="bg1"/>
                  </a:solidFill>
                  <a:latin typeface="Calibri Light" panose="020F0302020204030204" pitchFamily="34" charset="0"/>
                  <a:ea typeface="Calibri Light" panose="020F0302020204030204" pitchFamily="34" charset="0"/>
                  <a:cs typeface="Calibri Light" panose="020F0302020204030204" pitchFamily="34" charset="0"/>
                </a:rPr>
                <a:t>ConMet 2026 – Iași, 5–6 noiembrie 2026</a:t>
              </a:r>
            </a:p>
          </p:txBody>
        </p:sp>
        <p:pic>
          <p:nvPicPr>
            <p:cNvPr id="33" name="Picture 32"/>
            <p:cNvPicPr>
              <a:picLocks noChangeAspect="1"/>
            </p:cNvPicPr>
            <p:nvPr/>
          </p:nvPicPr>
          <p:blipFill>
            <a:blip r:embed="rId7"/>
            <a:stretch>
              <a:fillRect/>
            </a:stretch>
          </p:blipFill>
          <p:spPr>
            <a:xfrm>
              <a:off x="18194417" y="797224"/>
              <a:ext cx="2571420" cy="1861542"/>
            </a:xfrm>
            <a:prstGeom prst="rect">
              <a:avLst/>
            </a:prstGeom>
          </p:spPr>
        </p:pic>
        <p:pic>
          <p:nvPicPr>
            <p:cNvPr id="34" name="Picture 3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6735" y="951979"/>
              <a:ext cx="1250010" cy="1225010"/>
            </a:xfrm>
            <a:prstGeom prst="rect">
              <a:avLst/>
            </a:prstGeom>
          </p:spPr>
        </p:pic>
        <p:sp>
          <p:nvSpPr>
            <p:cNvPr id="35" name="Rectangle 34"/>
            <p:cNvSpPr/>
            <p:nvPr/>
          </p:nvSpPr>
          <p:spPr>
            <a:xfrm>
              <a:off x="7757830" y="1472301"/>
              <a:ext cx="6967407" cy="907941"/>
            </a:xfrm>
            <a:prstGeom prst="rect">
              <a:avLst/>
            </a:prstGeom>
            <a:noFill/>
            <a:effectLst>
              <a:softEdge rad="0"/>
            </a:effectLst>
          </p:spPr>
          <p:txBody>
            <a:bodyPr wrap="square">
              <a:spAutoFit/>
            </a:bodyPr>
            <a:lstStyle/>
            <a:p>
              <a:pPr algn="ctr"/>
              <a:r>
                <a:rPr lang="it-IT" sz="2400" smtClean="0">
                  <a:solidFill>
                    <a:schemeClr val="bg1"/>
                  </a:solidFill>
                  <a:latin typeface="+mj-lt"/>
                </a:rPr>
                <a:t>Organizat</a:t>
              </a:r>
              <a:r>
                <a:rPr lang="ro-RO" sz="2400" smtClean="0">
                  <a:solidFill>
                    <a:schemeClr val="bg1"/>
                  </a:solidFill>
                  <a:latin typeface="+mj-lt"/>
                </a:rPr>
                <a:t>ă</a:t>
              </a:r>
              <a:r>
                <a:rPr lang="it-IT" sz="2400" smtClean="0">
                  <a:solidFill>
                    <a:schemeClr val="bg1"/>
                  </a:solidFill>
                  <a:latin typeface="+mj-lt"/>
                </a:rPr>
                <a:t> de </a:t>
              </a:r>
              <a:r>
                <a:rPr lang="ro-RO" sz="2400" smtClean="0">
                  <a:solidFill>
                    <a:schemeClr val="bg1"/>
                  </a:solidFill>
                  <a:latin typeface="+mj-lt"/>
                </a:rPr>
                <a:t>Facultatea de Construcții și Instalații </a:t>
              </a:r>
            </a:p>
            <a:p>
              <a:pPr algn="ctr">
                <a:spcBef>
                  <a:spcPts val="600"/>
                </a:spcBef>
              </a:pPr>
              <a:r>
                <a:rPr lang="ro-RO" sz="2400" smtClean="0">
                  <a:solidFill>
                    <a:schemeClr val="bg1"/>
                  </a:solidFill>
                  <a:latin typeface="+mj-lt"/>
                </a:rPr>
                <a:t>Universitatea Tehnică </a:t>
              </a:r>
              <a:r>
                <a:rPr lang="en-US" sz="2400" smtClean="0">
                  <a:solidFill>
                    <a:schemeClr val="bg1"/>
                  </a:solidFill>
                  <a:latin typeface="+mj-lt"/>
                </a:rPr>
                <a:t>“</a:t>
              </a:r>
              <a:r>
                <a:rPr lang="ro-RO" sz="2400" smtClean="0">
                  <a:solidFill>
                    <a:schemeClr val="bg1"/>
                  </a:solidFill>
                  <a:latin typeface="+mj-lt"/>
                </a:rPr>
                <a:t> Gheorghe Asachi </a:t>
              </a:r>
              <a:r>
                <a:rPr lang="en-US" sz="2400" smtClean="0">
                  <a:solidFill>
                    <a:schemeClr val="bg1"/>
                  </a:solidFill>
                  <a:latin typeface="+mj-lt"/>
                </a:rPr>
                <a:t>“</a:t>
              </a:r>
              <a:r>
                <a:rPr lang="ro-RO" sz="2400" smtClean="0">
                  <a:solidFill>
                    <a:schemeClr val="bg1"/>
                  </a:solidFill>
                  <a:latin typeface="+mj-lt"/>
                </a:rPr>
                <a:t>din Iași</a:t>
              </a:r>
              <a:endParaRPr lang="it-IT" sz="2400">
                <a:solidFill>
                  <a:schemeClr val="bg1"/>
                </a:solidFill>
                <a:latin typeface="+mj-lt"/>
              </a:endParaRPr>
            </a:p>
          </p:txBody>
        </p:sp>
        <p:pic>
          <p:nvPicPr>
            <p:cNvPr id="36" name="Picture 3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893128" y="704164"/>
              <a:ext cx="1190095" cy="1588190"/>
            </a:xfrm>
            <a:prstGeom prst="rect">
              <a:avLst/>
            </a:prstGeom>
          </p:spPr>
        </p:pic>
      </p:grpSp>
      <p:grpSp>
        <p:nvGrpSpPr>
          <p:cNvPr id="43" name="Group 42"/>
          <p:cNvGrpSpPr/>
          <p:nvPr/>
        </p:nvGrpSpPr>
        <p:grpSpPr>
          <a:xfrm>
            <a:off x="4629549" y="491296"/>
            <a:ext cx="2747088" cy="2147116"/>
            <a:chOff x="1834635" y="6411584"/>
            <a:chExt cx="2747088" cy="2147116"/>
          </a:xfrm>
        </p:grpSpPr>
        <p:grpSp>
          <p:nvGrpSpPr>
            <p:cNvPr id="44" name="Group 43"/>
            <p:cNvGrpSpPr/>
            <p:nvPr/>
          </p:nvGrpSpPr>
          <p:grpSpPr>
            <a:xfrm>
              <a:off x="1834635" y="6906605"/>
              <a:ext cx="2747088" cy="1361016"/>
              <a:chOff x="4161047" y="7280151"/>
              <a:chExt cx="2747088" cy="1361016"/>
            </a:xfrm>
          </p:grpSpPr>
          <p:sp>
            <p:nvSpPr>
              <p:cNvPr id="47" name="Rectangle 20"/>
              <p:cNvSpPr>
                <a:spLocks noChangeArrowheads="1"/>
              </p:cNvSpPr>
              <p:nvPr/>
            </p:nvSpPr>
            <p:spPr bwMode="auto">
              <a:xfrm>
                <a:off x="4161047" y="7280151"/>
                <a:ext cx="1511559" cy="94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219EBC"/>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Aft>
                    <a:spcPct val="0"/>
                  </a:spcAft>
                  <a:buClrTx/>
                  <a:buSzTx/>
                  <a:buFontTx/>
                  <a:buNone/>
                  <a:tabLst/>
                </a:pPr>
                <a:r>
                  <a:rPr kumimoji="0" lang="en-US" altLang="en-US" sz="2400" b="1" i="0" u="none" strike="noStrike" cap="none" normalizeH="0" baseline="0" smtClean="0">
                    <a:ln>
                      <a:noFill/>
                    </a:ln>
                    <a:solidFill>
                      <a:schemeClr val="bg1">
                        <a:lumMod val="95000"/>
                      </a:schemeClr>
                    </a:solidFill>
                    <a:effectLst/>
                    <a:latin typeface="+mj-lt"/>
                  </a:rPr>
                  <a:t>Tradi</a:t>
                </a:r>
                <a:r>
                  <a:rPr kumimoji="0" lang="ro-RO" altLang="en-US" sz="2400" b="1" i="0" u="none" strike="noStrike" cap="none" normalizeH="0" baseline="0" smtClean="0">
                    <a:ln>
                      <a:noFill/>
                    </a:ln>
                    <a:solidFill>
                      <a:schemeClr val="bg1">
                        <a:lumMod val="95000"/>
                      </a:schemeClr>
                    </a:solidFill>
                    <a:effectLst/>
                    <a:latin typeface="+mj-lt"/>
                  </a:rPr>
                  <a:t>ț</a:t>
                </a:r>
                <a:r>
                  <a:rPr kumimoji="0" lang="en-US" altLang="en-US" sz="2400" b="1" i="0" u="none" strike="noStrike" cap="none" normalizeH="0" baseline="0" smtClean="0">
                    <a:ln>
                      <a:noFill/>
                    </a:ln>
                    <a:solidFill>
                      <a:schemeClr val="bg1">
                        <a:lumMod val="95000"/>
                      </a:schemeClr>
                    </a:solidFill>
                    <a:effectLst/>
                    <a:latin typeface="+mj-lt"/>
                  </a:rPr>
                  <a:t>ie</a:t>
                </a:r>
              </a:p>
            </p:txBody>
          </p:sp>
          <p:sp>
            <p:nvSpPr>
              <p:cNvPr id="48" name="Rectangle 20"/>
              <p:cNvSpPr>
                <a:spLocks noChangeArrowheads="1"/>
              </p:cNvSpPr>
              <p:nvPr/>
            </p:nvSpPr>
            <p:spPr bwMode="auto">
              <a:xfrm>
                <a:off x="4635737" y="7691617"/>
                <a:ext cx="2272398" cy="94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219EBC"/>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ts val="600"/>
                  </a:spcBef>
                  <a:spcAft>
                    <a:spcPct val="0"/>
                  </a:spcAft>
                  <a:buClrTx/>
                  <a:buSzTx/>
                  <a:buFontTx/>
                  <a:buNone/>
                  <a:tabLst/>
                </a:pPr>
                <a:r>
                  <a:rPr kumimoji="0" lang="ro-RO" altLang="en-US" sz="2400" b="1" i="0" u="none" strike="noStrike" cap="none" normalizeH="0" baseline="0" smtClean="0">
                    <a:ln>
                      <a:noFill/>
                    </a:ln>
                    <a:solidFill>
                      <a:schemeClr val="bg1">
                        <a:lumMod val="95000"/>
                      </a:schemeClr>
                    </a:solidFill>
                    <a:effectLst/>
                    <a:latin typeface="+mj-lt"/>
                  </a:rPr>
                  <a:t>și</a:t>
                </a:r>
              </a:p>
              <a:p>
                <a:pPr marL="0" marR="0" lvl="0" indent="0" algn="ctr" defTabSz="914400" rtl="0" eaLnBrk="0" fontAlgn="base" latinLnBrk="0" hangingPunct="0">
                  <a:lnSpc>
                    <a:spcPct val="100000"/>
                  </a:lnSpc>
                  <a:spcAft>
                    <a:spcPct val="0"/>
                  </a:spcAft>
                  <a:buClrTx/>
                  <a:buSzTx/>
                  <a:buFontTx/>
                  <a:buNone/>
                  <a:tabLst/>
                </a:pPr>
                <a:r>
                  <a:rPr kumimoji="0" lang="en-US" altLang="en-US" sz="2400" b="1" i="0" u="none" strike="noStrike" cap="none" normalizeH="0" baseline="0" smtClean="0">
                    <a:ln>
                      <a:noFill/>
                    </a:ln>
                    <a:solidFill>
                      <a:schemeClr val="bg1">
                        <a:lumMod val="95000"/>
                      </a:schemeClr>
                    </a:solidFill>
                    <a:effectLst/>
                    <a:latin typeface="+mj-lt"/>
                  </a:rPr>
                  <a:t>Inova</a:t>
                </a:r>
                <a:r>
                  <a:rPr kumimoji="0" lang="ro-RO" altLang="en-US" sz="2400" b="1" i="0" u="none" strike="noStrike" cap="none" normalizeH="0" baseline="0" smtClean="0">
                    <a:ln>
                      <a:noFill/>
                    </a:ln>
                    <a:solidFill>
                      <a:schemeClr val="bg1">
                        <a:lumMod val="95000"/>
                      </a:schemeClr>
                    </a:solidFill>
                    <a:effectLst/>
                    <a:latin typeface="+mj-lt"/>
                  </a:rPr>
                  <a:t>ț</a:t>
                </a:r>
                <a:r>
                  <a:rPr kumimoji="0" lang="en-US" altLang="en-US" sz="2400" b="1" i="0" u="none" strike="noStrike" cap="none" normalizeH="0" baseline="0" smtClean="0">
                    <a:ln>
                      <a:noFill/>
                    </a:ln>
                    <a:solidFill>
                      <a:schemeClr val="bg1">
                        <a:lumMod val="95000"/>
                      </a:schemeClr>
                    </a:solidFill>
                    <a:effectLst/>
                    <a:latin typeface="+mj-lt"/>
                  </a:rPr>
                  <a:t>ie</a:t>
                </a:r>
              </a:p>
            </p:txBody>
          </p:sp>
        </p:grpSp>
        <p:pic>
          <p:nvPicPr>
            <p:cNvPr id="45" name="Picture 44"/>
            <p:cNvPicPr>
              <a:picLocks noChangeAspect="1"/>
            </p:cNvPicPr>
            <p:nvPr/>
          </p:nvPicPr>
          <p:blipFill>
            <a:blip r:embed="rId10"/>
            <a:stretch>
              <a:fillRect/>
            </a:stretch>
          </p:blipFill>
          <p:spPr>
            <a:xfrm>
              <a:off x="1834635" y="6411584"/>
              <a:ext cx="1452625" cy="1531708"/>
            </a:xfrm>
            <a:prstGeom prst="rect">
              <a:avLst/>
            </a:prstGeom>
          </p:spPr>
        </p:pic>
        <p:pic>
          <p:nvPicPr>
            <p:cNvPr id="46" name="Picture 45"/>
            <p:cNvPicPr>
              <a:picLocks noChangeAspect="1"/>
            </p:cNvPicPr>
            <p:nvPr/>
          </p:nvPicPr>
          <p:blipFill>
            <a:blip r:embed="rId10"/>
            <a:stretch>
              <a:fillRect/>
            </a:stretch>
          </p:blipFill>
          <p:spPr>
            <a:xfrm>
              <a:off x="2682091" y="7026992"/>
              <a:ext cx="1452625" cy="1531708"/>
            </a:xfrm>
            <a:prstGeom prst="rect">
              <a:avLst/>
            </a:prstGeom>
          </p:spPr>
        </p:pic>
      </p:grpSp>
    </p:spTree>
    <p:extLst>
      <p:ext uri="{BB962C8B-B14F-4D97-AF65-F5344CB8AC3E}">
        <p14:creationId xmlns:p14="http://schemas.microsoft.com/office/powerpoint/2010/main" val="131991249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2528</TotalTime>
  <Words>394</Words>
  <Application>Microsoft Office PowerPoint</Application>
  <PresentationFormat>Custom</PresentationFormat>
  <Paragraphs>24</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Mira</dc:creator>
  <cp:lastModifiedBy>Microsoft account</cp:lastModifiedBy>
  <cp:revision>48</cp:revision>
  <dcterms:created xsi:type="dcterms:W3CDTF">2013-02-11T11:53:56Z</dcterms:created>
  <dcterms:modified xsi:type="dcterms:W3CDTF">2026-05-19T06:16:50Z</dcterms:modified>
</cp:coreProperties>
</file>